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300" r:id="rId4"/>
    <p:sldId id="30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D88-0E16-41AE-9EB8-D29498421125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BA09-1CBB-407C-AA6E-128148700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1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D88-0E16-41AE-9EB8-D29498421125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BA09-1CBB-407C-AA6E-128148700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4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D88-0E16-41AE-9EB8-D29498421125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BA09-1CBB-407C-AA6E-128148700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4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D88-0E16-41AE-9EB8-D29498421125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BA09-1CBB-407C-AA6E-128148700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1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D88-0E16-41AE-9EB8-D29498421125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BA09-1CBB-407C-AA6E-128148700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7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D88-0E16-41AE-9EB8-D29498421125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BA09-1CBB-407C-AA6E-128148700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2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D88-0E16-41AE-9EB8-D29498421125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BA09-1CBB-407C-AA6E-128148700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6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D88-0E16-41AE-9EB8-D29498421125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BA09-1CBB-407C-AA6E-128148700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71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D88-0E16-41AE-9EB8-D29498421125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BA09-1CBB-407C-AA6E-128148700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9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D88-0E16-41AE-9EB8-D29498421125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BA09-1CBB-407C-AA6E-128148700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2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3D88-0E16-41AE-9EB8-D29498421125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BA09-1CBB-407C-AA6E-128148700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80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73D88-0E16-41AE-9EB8-D29498421125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BA09-1CBB-407C-AA6E-128148700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085184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/>
              <a:t>МУНИЦИПАЛЬНОЕ БЮДЖЕТНОЕ ОБЩЕОБРАЗОВАТЕЛЬНОЕ УЧРЕЖДЕНИЕ СРЕДНЯЯ ОБЩЕОБРАЗОВАТЕЛЬНАЯ ШКОЛА № 30 МУНИЦИПАЛЬНОГО ОБРАЗОВАНИЯ ГОРОД НОВОРОССИЙСК</a:t>
            </a:r>
          </a:p>
        </p:txBody>
      </p:sp>
      <p:pic>
        <p:nvPicPr>
          <p:cNvPr id="1026" name="Picture 2" descr="C:\Users\АНЕЧКА\Downloads\image-24-05-22-08-1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t="9841" r="20871" b="9316"/>
          <a:stretch/>
        </p:blipFill>
        <p:spPr bwMode="auto">
          <a:xfrm>
            <a:off x="2396613" y="188640"/>
            <a:ext cx="4350775" cy="436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Талдыкин Роман Валерьевич</a:t>
            </a:r>
            <a:endParaRPr lang="ru-RU" sz="3600" dirty="0"/>
          </a:p>
        </p:txBody>
      </p:sp>
      <p:pic>
        <p:nvPicPr>
          <p:cNvPr id="5" name="Рисунок 4" descr="https://fondabrau.ru/wp-content/uploads/2022/08/muzej-07545-1600x11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050333" cy="336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4248" y="3284984"/>
            <a:ext cx="2148577" cy="30858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32040" y="692696"/>
            <a:ext cx="4136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о</a:t>
            </a:r>
            <a:r>
              <a:rPr lang="ru-RU" sz="3200" dirty="0" smtClean="0"/>
              <a:t>живляющий </a:t>
            </a:r>
            <a:r>
              <a:rPr lang="ru-RU" sz="3200" dirty="0"/>
              <a:t>историю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09202" y="1628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Учитель истории школы № 30 и краевед Роман Талдыкин представил свету свою новую книгу о подвигах солдат и офицеров 255‑й бригады морской пехоты, вставших стеной за Новороссийск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4365104"/>
            <a:ext cx="64906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Краевед </a:t>
            </a:r>
            <a:r>
              <a:rPr lang="ru-RU" dirty="0"/>
              <a:t>из Абрау-Дюрсо много лет буквально по крупицам собирал из архивных документов и воспоминаний ветеранов сведения о боях за Новороссийск и их </a:t>
            </a:r>
            <a:r>
              <a:rPr lang="ru-RU" dirty="0" smtClean="0"/>
              <a:t>участниках.</a:t>
            </a:r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Это </a:t>
            </a:r>
            <a:r>
              <a:rPr lang="ru-RU" dirty="0"/>
              <a:t>посвящение живым и павшим воинам знаменитой в нашем городе-герое 255‑й бригады морской пехоты стало заключительной, четвертой, книгой Романа Валерьевича о событиях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326759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11228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Гайдакова</a:t>
            </a:r>
            <a:r>
              <a:rPr lang="ru-RU" sz="3600" dirty="0" smtClean="0"/>
              <a:t> Елизавета Павловна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755993"/>
            <a:ext cx="4761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«Детям без идеи нельзя!»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36504" y="1628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«Отличный учитель и замечательный человек» — именно так отзываются о Елизавете Павловне </a:t>
            </a:r>
            <a:r>
              <a:rPr lang="ru-RU" dirty="0" err="1"/>
              <a:t>Гайдаковой</a:t>
            </a:r>
            <a:r>
              <a:rPr lang="ru-RU" dirty="0"/>
              <a:t> ее ученики. Они готовы с ней не только учить русский язык и литературу, но и проводить свободное время во благо родного села.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429000"/>
            <a:ext cx="88569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 школе № 30 Елизавета Павловна работает шестой год, переехав с Дальнего Востока. Первые полгода были непростыми, особенно с семиклассниками. У ребят часто менялись педагоги, так что они устроили своеобразную проверку: выдержит ли? Благодаря педагогическому таланту и многолетнему опыту Елизавета Павловна ее прошла.</a:t>
            </a:r>
          </a:p>
          <a:p>
            <a:pPr algn="just"/>
            <a:r>
              <a:rPr lang="ru-RU" b="1" dirty="0"/>
              <a:t>На всю жизнь</a:t>
            </a:r>
            <a:endParaRPr lang="ru-RU" dirty="0"/>
          </a:p>
          <a:p>
            <a:pPr algn="just"/>
            <a:r>
              <a:rPr lang="ru-RU" dirty="0"/>
              <a:t>То, что она будет учителем, Лиза решила, еще будучи ребенком.</a:t>
            </a:r>
          </a:p>
          <a:p>
            <a:pPr algn="just"/>
            <a:r>
              <a:rPr lang="ru-RU" i="1" dirty="0"/>
              <a:t>—  Сколько себя помню, я только три месяца думала о других профессиях. Один — хотела стать врачом и два — журналистом, даже писала ­какие-то заметки в газету, когда училась в пятом классе.</a:t>
            </a:r>
            <a:endParaRPr lang="ru-RU" dirty="0"/>
          </a:p>
          <a:p>
            <a:pPr algn="just"/>
            <a:r>
              <a:rPr lang="ru-RU" dirty="0"/>
              <a:t>Именно учеба в  пятом и шестом классах окончательно убедила Лизу, что лучшая профессия в мире — учитель.</a:t>
            </a:r>
          </a:p>
          <a:p>
            <a:pPr algn="just"/>
            <a:endParaRPr lang="ru-RU" dirty="0"/>
          </a:p>
        </p:txBody>
      </p:sp>
      <p:pic>
        <p:nvPicPr>
          <p:cNvPr id="10" name="Рисунок 9" descr="https://fondabrau.ru/wp-content/uploads/2022/10/eko-03847-1600x10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4257683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53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11228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Некрасова Ирина Владимировна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268760"/>
            <a:ext cx="36059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руководитель </a:t>
            </a:r>
            <a:endParaRPr lang="ru-RU" sz="3200" dirty="0" smtClean="0"/>
          </a:p>
          <a:p>
            <a:pPr algn="ctr"/>
            <a:r>
              <a:rPr lang="ru-RU" sz="3200" dirty="0" smtClean="0"/>
              <a:t>Точки </a:t>
            </a:r>
            <a:r>
              <a:rPr lang="ru-RU" sz="3200" dirty="0"/>
              <a:t>Роста, </a:t>
            </a:r>
            <a:endParaRPr lang="ru-RU" sz="3200" dirty="0" smtClean="0"/>
          </a:p>
          <a:p>
            <a:r>
              <a:rPr lang="ru-RU" sz="3200" dirty="0" smtClean="0"/>
              <a:t>учитель </a:t>
            </a:r>
            <a:r>
              <a:rPr lang="ru-RU" sz="3200" dirty="0"/>
              <a:t>технологии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077072"/>
            <a:ext cx="489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—  Кирилл написал компьютерную программу и создал игрушку — новогоднюю елочку. Печатали мы ее на 3D-принтере 27 часов. Теперь думаем, как можно усовершенствовать изделие, — рассказывает об успехах своего ученика </a:t>
            </a:r>
            <a:r>
              <a:rPr lang="ru-RU" b="1" dirty="0"/>
              <a:t>Ирина Некрасова.</a:t>
            </a:r>
            <a:r>
              <a:rPr lang="ru-RU" dirty="0"/>
              <a:t> — Кроме того, он участник ежегодного конкурса «Инициативное бюджетирование».</a:t>
            </a:r>
          </a:p>
          <a:p>
            <a:pPr algn="just"/>
            <a:endParaRPr lang="ru-RU" dirty="0"/>
          </a:p>
        </p:txBody>
      </p:sp>
      <p:pic>
        <p:nvPicPr>
          <p:cNvPr id="11" name="Рисунок 10" descr="https://fondabrau.ru/wp-content/uploads/2023/01/grenkov-tochka-rosta-05703-1600x11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91888"/>
            <a:ext cx="4680519" cy="314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fondabrau.ru/wp-content/uploads/2023/01/grenkov-tochka-rosta-05707-1600x11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421558" cy="2447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025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60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МУНИЦИПАЛЬНОЕ БЮДЖЕТНОЕ ОБЩЕОБРАЗОВАТЕЛЬНОЕ УЧРЕЖДЕНИЕ СРЕДНЯЯ ОБЩЕОБРАЗОВАТЕЛЬНАЯ ШКОЛА № 30 МУНИЦИПАЛЬНОГО ОБРАЗОВАНИЯ ГОРОД НОВОРОССИЙСК</vt:lpstr>
      <vt:lpstr>Талдыкин Роман Валерьевич</vt:lpstr>
      <vt:lpstr>Гайдакова Елизавета Павловна</vt:lpstr>
      <vt:lpstr>Некрасова Ирина Владимировна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 30 МУНИЦИПАЛЬНОГО ОБРАЗОВАНИЯ ГОРОД НОВОРОССИЙСК</dc:title>
  <dc:creator>АНЕЧКА</dc:creator>
  <cp:lastModifiedBy>Мария</cp:lastModifiedBy>
  <cp:revision>17</cp:revision>
  <dcterms:created xsi:type="dcterms:W3CDTF">2022-05-24T17:12:29Z</dcterms:created>
  <dcterms:modified xsi:type="dcterms:W3CDTF">2023-05-31T17:20:07Z</dcterms:modified>
</cp:coreProperties>
</file>