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1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14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94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51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7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42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6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71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49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2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80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73D88-0E16-41AE-9EB8-D2949842112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9BA09-1CBB-407C-AA6E-12814870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085184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/>
              <a:t>МУНИЦИПАЛЬНОЕ БЮДЖЕТНОЕ ОБЩЕОБРАЗОВАТЕЛЬНОЕ УЧРЕЖДЕНИЕ СРЕДНЯЯ ОБЩЕОБРАЗОВАТЕЛЬНАЯ ШКОЛА № 30 МУНИЦИПАЛЬНОГО ОБРАЗОВАНИЯ ГОРОД НОВОРОССИЙСК</a:t>
            </a:r>
          </a:p>
        </p:txBody>
      </p:sp>
      <p:pic>
        <p:nvPicPr>
          <p:cNvPr id="1026" name="Picture 2" descr="C:\Users\АНЕЧКА\Downloads\image-24-05-22-08-14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2" t="9841" r="20871" b="9316"/>
          <a:stretch/>
        </p:blipFill>
        <p:spPr bwMode="auto">
          <a:xfrm>
            <a:off x="2396613" y="188640"/>
            <a:ext cx="4350775" cy="43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33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Мария Рощина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28825" y="692696"/>
            <a:ext cx="358886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д</a:t>
            </a:r>
            <a:r>
              <a:rPr lang="ru-RU" sz="3200" dirty="0" smtClean="0"/>
              <a:t>евушки </a:t>
            </a:r>
            <a:r>
              <a:rPr lang="ru-RU" sz="3200" dirty="0"/>
              <a:t>из отряда </a:t>
            </a:r>
            <a:endParaRPr lang="ru-RU" sz="3200" dirty="0" smtClean="0"/>
          </a:p>
          <a:p>
            <a:r>
              <a:rPr lang="ru-RU" sz="3200" dirty="0" smtClean="0"/>
              <a:t>Цезаря </a:t>
            </a:r>
            <a:r>
              <a:rPr lang="ru-RU" sz="3200" dirty="0" err="1"/>
              <a:t>Куникова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18796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Школьница из Абрау-Дюрсо Мария Рощина под руководством учителя истории Романа Талдыкина восстановила имена тех, кто сражался в рядах легендарного десанта героя-</a:t>
            </a:r>
            <a:r>
              <a:rPr lang="ru-RU" dirty="0" err="1"/>
              <a:t>малоземельца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608" y="3429000"/>
            <a:ext cx="882968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—</a:t>
            </a:r>
            <a:r>
              <a:rPr lang="ru-RU" dirty="0"/>
              <a:t>  Я назвала свою работу «Судьбы девушек десантного отряда Цезаря </a:t>
            </a:r>
            <a:r>
              <a:rPr lang="ru-RU" dirty="0" err="1"/>
              <a:t>Куникова</a:t>
            </a:r>
            <a:r>
              <a:rPr lang="ru-RU" dirty="0"/>
              <a:t>», — рассказала нам Маша, которая недавно представила проект на исторической конференции «Эврика». — Этот</a:t>
            </a:r>
            <a:br>
              <a:rPr lang="ru-RU" dirty="0"/>
            </a:br>
            <a:r>
              <a:rPr lang="ru-RU" dirty="0"/>
              <a:t>десант легендарен, про него знает вся Россия. Но мы с Романом Валерьевичем захотели открыть новые страницы истории и рассказать именно о девушках, которые сражались на Малой Земле.</a:t>
            </a:r>
          </a:p>
          <a:p>
            <a:pPr algn="just"/>
            <a:r>
              <a:rPr lang="ru-RU" dirty="0"/>
              <a:t>Гордость за свою ученицу светится в глазах Романа Валерьевича.</a:t>
            </a:r>
          </a:p>
          <a:p>
            <a:pPr algn="just"/>
            <a:r>
              <a:rPr lang="ru-RU" dirty="0"/>
              <a:t>—  Не каждый имеет способности к исследовательской деятельности, — говорит он. — Из четырех школьников-исследователей, с которыми начинаю работать, остается один. Это большой совместный труд. Труд по сохранению подвигов воинов, родившихся 100 лет назад, труд по сохранению исторической памяти народа, труд по сохранению нашей Родины.</a:t>
            </a:r>
          </a:p>
          <a:p>
            <a:pPr algn="just"/>
            <a:endParaRPr lang="ru-RU" dirty="0"/>
          </a:p>
        </p:txBody>
      </p:sp>
      <p:pic>
        <p:nvPicPr>
          <p:cNvPr id="10" name="Рисунок 9" descr="https://fondabrau.ru/wp-content/uploads/2023/05/masha-roshhina-06081-1600x122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3816424" cy="2755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59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Кирилл Гренков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695598"/>
            <a:ext cx="301153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/>
              <a:t>э</a:t>
            </a:r>
            <a:r>
              <a:rPr lang="ru-RU" sz="3200" dirty="0" smtClean="0"/>
              <a:t>лектроник </a:t>
            </a:r>
          </a:p>
          <a:p>
            <a:pPr algn="ctr"/>
            <a:r>
              <a:rPr lang="ru-RU" sz="3200" dirty="0" smtClean="0"/>
              <a:t>из</a:t>
            </a:r>
            <a:r>
              <a:rPr lang="ru-RU" sz="3200" dirty="0"/>
              <a:t> Абрау-Дюрсо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18796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Ученик 8 класса Кирилл Гренков все свободное время посвящает робототехнике и программированию. Ведь чтобы прогресс дошел до невиданных чудес, надо приложить много сил и знаний.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608" y="3429000"/>
            <a:ext cx="88296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Кирилл </a:t>
            </a:r>
            <a:r>
              <a:rPr lang="ru-RU" dirty="0"/>
              <a:t>Гренков, скромный парень, мечтающий стать инженером-</a:t>
            </a:r>
            <a:r>
              <a:rPr lang="ru-RU" dirty="0" err="1"/>
              <a:t>робототехником</a:t>
            </a:r>
            <a:r>
              <a:rPr lang="ru-RU" dirty="0"/>
              <a:t> и связать свою жизнь с энергетикой. Многие ли из вас в 14 лет имели подобные желания?</a:t>
            </a:r>
          </a:p>
          <a:p>
            <a:pPr algn="just"/>
            <a:r>
              <a:rPr lang="ru-RU" dirty="0"/>
              <a:t>—  Сначала Кирилл посещал </a:t>
            </a:r>
            <a:r>
              <a:rPr lang="ru-RU" dirty="0" err="1"/>
              <a:t>лего</a:t>
            </a:r>
            <a:r>
              <a:rPr lang="ru-RU" dirty="0"/>
              <a:t>-конструирование, — рассказывает руководитель «Точки роста», учитель технологии школы № 30 Ирина Некрасова. — Собирая конструктор, дети становятся сосредоточенными, учатся читать схемы. </a:t>
            </a:r>
            <a:r>
              <a:rPr lang="ru-RU" dirty="0" err="1"/>
              <a:t>Лего</a:t>
            </a:r>
            <a:r>
              <a:rPr lang="ru-RU" dirty="0"/>
              <a:t>-конструирование — это подготовка к изучению физики. В 2020 году в Новороссийске открылся филиал детского технопарка «</a:t>
            </a:r>
            <a:r>
              <a:rPr lang="ru-RU" dirty="0" err="1"/>
              <a:t>Кванториум</a:t>
            </a:r>
            <a:r>
              <a:rPr lang="ru-RU" dirty="0"/>
              <a:t>». Он расположен на пр. Ленина, в районе п. Алексино.</a:t>
            </a:r>
          </a:p>
          <a:p>
            <a:pPr algn="just"/>
            <a:r>
              <a:rPr lang="ru-RU" dirty="0"/>
              <a:t>В прошлом учебном году Кирилл был награжден дипломом за создание лучшего проекта. Юный изобретатель придумал автомобиль, который работает от солнечных батарей.</a:t>
            </a:r>
          </a:p>
        </p:txBody>
      </p:sp>
      <p:pic>
        <p:nvPicPr>
          <p:cNvPr id="11" name="Рисунок 10" descr="https://fondabrau.ru/wp-content/uploads/2023/01/grenkov-tochka-rosta-05714-1600x106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02446"/>
            <a:ext cx="4104455" cy="2482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3442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69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МУНИЦИПАЛЬНОЕ БЮДЖЕТНОЕ ОБЩЕОБРАЗОВАТЕЛЬНОЕ УЧРЕЖДЕНИЕ СРЕДНЯЯ ОБЩЕОБРАЗОВАТЕЛЬНАЯ ШКОЛА № 30 МУНИЦИПАЛЬНОГО ОБРАЗОВАНИЯ ГОРОД НОВОРОССИЙСК</vt:lpstr>
      <vt:lpstr>Мария Рощина </vt:lpstr>
      <vt:lpstr>Кирилл Гренков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СРЕДНЯЯ ОБЩЕОБРАЗОВАТЕЛЬНАЯ ШКОЛА № 30 МУНИЦИПАЛЬНОГО ОБРАЗОВАНИЯ ГОРОД НОВОРОССИЙСК</dc:title>
  <dc:creator>АНЕЧКА</dc:creator>
  <cp:lastModifiedBy>Мария</cp:lastModifiedBy>
  <cp:revision>18</cp:revision>
  <dcterms:created xsi:type="dcterms:W3CDTF">2022-05-24T17:12:29Z</dcterms:created>
  <dcterms:modified xsi:type="dcterms:W3CDTF">2023-05-31T17:25:18Z</dcterms:modified>
</cp:coreProperties>
</file>