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8" r:id="rId4"/>
    <p:sldId id="268" r:id="rId5"/>
    <p:sldId id="269" r:id="rId6"/>
    <p:sldId id="263" r:id="rId7"/>
    <p:sldId id="270" r:id="rId8"/>
    <p:sldId id="271" r:id="rId9"/>
    <p:sldId id="272" r:id="rId10"/>
    <p:sldId id="273" r:id="rId11"/>
    <p:sldId id="274" r:id="rId12"/>
    <p:sldId id="267" r:id="rId13"/>
    <p:sldId id="266" r:id="rId14"/>
    <p:sldId id="275" r:id="rId15"/>
    <p:sldId id="279" r:id="rId16"/>
    <p:sldId id="276" r:id="rId17"/>
    <p:sldId id="280" r:id="rId18"/>
    <p:sldId id="281" r:id="rId19"/>
    <p:sldId id="28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C7CC7-E6B2-BF4E-C733-8B8B32316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4693FB-6D97-C5E3-DF58-B1BDB5BCF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412C52-F498-BBA6-1AF5-B20929AD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3D3AE1-E717-A9B4-C2E1-1A56E01E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A16AF6-1979-3955-BD9B-4FBB5C1A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14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0E610-33C6-4481-3980-EB44C8F4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BF6A8A-7247-D4AF-336E-C23A2FFEE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ED3B6-FADF-0F95-4E5A-299F33EE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8EA7F-EFD5-1B3C-C306-96859B2D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D7619-66D4-7022-A889-08EFC9DB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3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9A4C8F-0654-9C0D-762E-70D2970EA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73F3D6-D545-EA71-B6DC-0716F16CC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AA0A9-C0DD-1D11-FC2B-8B10ADE2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1411DB-47FA-1BD6-D754-524E1028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6A2818-C9C2-190E-77F5-FA9F0A0B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3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49D0-AEBD-82D4-B7C7-21E99E98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6233E-B46F-28A6-DB2E-2A814F027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16FD0-CCAA-CA35-F487-290E0BB3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DCC6E-A18E-EE93-FCF1-FD69CBD0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0B98E-2F0B-9DA7-B810-4C84A81C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81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CA866-8722-FEF7-BC05-54B20676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AA7567-446D-FAA0-D8A4-23BCB5695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F845C-8BD4-E970-5355-B8D04DCA9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47307-8FCB-00FF-6E8C-FC060E5A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BEA79-5F0F-0F9C-B3D2-0B726B32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432AA-3AD4-46AD-80AD-51F55911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7D1FE-AC7E-BEA3-08A8-799E3D4B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D5EEEB-3154-716D-7C44-8EEACC62A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19CD5A-055D-0DCD-690D-3C80FC69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9F71A0-25CB-198A-87AC-345A2B5B7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E66D60-C670-C698-F6D4-D020CC0F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20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F71BA-AE90-767E-7391-2127734E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D185E6-5246-A20A-F7D1-2C9ACBCD5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6FB555-C179-358F-101D-A5D6C7D9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289B4E-39BB-94FD-80D3-E676A099C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812C65-53B9-C272-C8F7-201FED95C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7DCAE0-8CF2-1B10-5668-611EA368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6DC98-9E5E-BDED-F909-0778C4C5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85A4CA-4FB1-E901-DFEE-1B942DA0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8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58F38-4798-EE1A-5F5B-9D99FCCDE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226FC8-5036-12EF-98C6-E5962628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49A423-BB84-5FC3-30E0-79A7F408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8F61C0-24F7-B104-72FC-DE543FA2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99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06FC2E-B8B5-9580-BAD6-EC8B9A5B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418EFA-86AA-5584-29F1-2B06B101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1F6FBB-C21C-AA40-2BE3-DEF419CE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8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D05DF-611C-5007-9823-6EA46830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648E0A-A3A4-377A-3960-A50264D5A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6EE48A-04C3-4060-D9D3-FD7072B08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AEA9C8-037F-DC27-D825-203A00E3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D39B8-2027-53B3-7086-E73B0419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CA8BCA-BDF5-130F-F412-EC6C954F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37E72-FAE6-57E8-146E-18A37D65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7CEDF1-B2A1-B7A9-1A1C-1808CBDC5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A62DDA-20C2-2414-7769-57C61A398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00EF34-B26C-A118-2C5D-9B81C2D3D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65F23C-F44E-3080-2060-2AE50BBD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18513E-CD8E-734F-8536-098676DF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09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15D68-D239-94C4-6E48-1CD344AC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D0CE33-CAE0-B9CD-F7C5-9149E11BD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B67ED-EFF9-850A-3669-35B78FBA5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1A090-F2D0-45EB-87B9-9A49EC658B73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E2F11-F1F8-7762-0114-56E905A5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31584A-0A52-1AE1-812F-34964E7E9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35C94-A0A4-4AC2-A5E8-EEA582B2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2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44185B-7A81-0C8D-5A65-9C638ED9E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234"/>
            <a:ext cx="12192000" cy="38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90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5A6C93-E3B7-C305-43FE-D03C68E7D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3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BDFB1B-AC5A-3353-E061-D1A0FBA57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45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AFD856-FC88-441A-CFFB-E2376258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1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6B4C21-533B-09FF-E459-DD261AC44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1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6C61D7-9110-C91A-5165-140C72AFE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7EC4F-2C97-AB0A-CCAB-6BED9334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65" y="0"/>
            <a:ext cx="10293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4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DA992-9772-0E1C-558E-84CA4F11A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9" y="0"/>
            <a:ext cx="10020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7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10BCA8-8F4B-4AE6-0077-59177D4DD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9" y="0"/>
            <a:ext cx="10487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029B4-B668-4C02-EDEF-47B11B1F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47" y="-1"/>
            <a:ext cx="5300466" cy="71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5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7FA574-308A-EF67-9E12-F6F54389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12"/>
            <a:ext cx="1219200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DBC713-48E7-28AC-EF9B-949BDAF34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97" y="0"/>
            <a:ext cx="9435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AFD856-FC88-441A-CFFB-E2376258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2DF8DD-CE3C-F947-8F1D-B814C090A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8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7BA3E2-EF37-8C9B-AB24-AF00FD178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47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1788A6-55D4-E1FB-EC85-E28E786F0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54" y="131975"/>
            <a:ext cx="12537650" cy="663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9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55186D-097A-69E2-7802-73B052DF0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36071E-0B0E-7376-0E21-D0CE54CF0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4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41DC99-400C-2976-9979-1DA66B648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0BD7E1-15B6-1B87-E5A4-763AAA991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21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4</cp:revision>
  <dcterms:created xsi:type="dcterms:W3CDTF">2023-07-16T13:35:49Z</dcterms:created>
  <dcterms:modified xsi:type="dcterms:W3CDTF">2023-07-17T12:43:00Z</dcterms:modified>
</cp:coreProperties>
</file>