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68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3.png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 /><Relationship Id="rId3" Type="http://schemas.openxmlformats.org/officeDocument/2006/relationships/image" Target="../media/image5.png" /><Relationship Id="rId7" Type="http://schemas.openxmlformats.org/officeDocument/2006/relationships/image" Target="../media/image2.png" /><Relationship Id="rId2" Type="http://schemas.openxmlformats.org/officeDocument/2006/relationships/image" Target="../media/image4.jpe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1.png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0284" y="216205"/>
            <a:ext cx="153712" cy="59142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0540" y="216205"/>
            <a:ext cx="153712" cy="59142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88765" y="216205"/>
            <a:ext cx="153712" cy="59142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352416" y="320960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89">
                <a:moveTo>
                  <a:pt x="5647563" y="0"/>
                </a:moveTo>
                <a:lnTo>
                  <a:pt x="0" y="0"/>
                </a:lnTo>
                <a:lnTo>
                  <a:pt x="0" y="21431"/>
                </a:lnTo>
                <a:lnTo>
                  <a:pt x="5647563" y="21431"/>
                </a:lnTo>
                <a:lnTo>
                  <a:pt x="5647563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6A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6A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21739" y="3032886"/>
            <a:ext cx="5642609" cy="6244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223629" y="2880486"/>
            <a:ext cx="7187565" cy="6610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7109"/>
            <a:ext cx="8153400" cy="1027988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140" y="190436"/>
            <a:ext cx="162083" cy="62364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9444" y="190436"/>
            <a:ext cx="162083" cy="62364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3792" y="190436"/>
            <a:ext cx="162083" cy="623644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81000" y="1181100"/>
            <a:ext cx="0" cy="9105900"/>
          </a:xfrm>
          <a:custGeom>
            <a:avLst/>
            <a:gdLst/>
            <a:ahLst/>
            <a:cxnLst/>
            <a:rect l="l" t="t" r="r" b="b"/>
            <a:pathLst>
              <a:path h="9105900">
                <a:moveTo>
                  <a:pt x="0" y="0"/>
                </a:moveTo>
                <a:lnTo>
                  <a:pt x="0" y="91058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65231" y="2266874"/>
            <a:ext cx="181789" cy="74001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93452" y="2266874"/>
            <a:ext cx="181789" cy="74001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19385" y="2266874"/>
            <a:ext cx="181789" cy="740015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0972800" y="2973355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89">
                <a:moveTo>
                  <a:pt x="5647563" y="0"/>
                </a:moveTo>
                <a:lnTo>
                  <a:pt x="0" y="0"/>
                </a:lnTo>
                <a:lnTo>
                  <a:pt x="0" y="21431"/>
                </a:lnTo>
                <a:lnTo>
                  <a:pt x="5647563" y="21431"/>
                </a:lnTo>
                <a:lnTo>
                  <a:pt x="5647563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6A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08758" y="555116"/>
            <a:ext cx="7446009" cy="970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00" b="0" i="0">
                <a:solidFill>
                  <a:srgbClr val="6A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84650" y="2048764"/>
            <a:ext cx="13506450" cy="210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9.png" /><Relationship Id="rId7" Type="http://schemas.openxmlformats.org/officeDocument/2006/relationships/image" Target="../media/image6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 /><Relationship Id="rId3" Type="http://schemas.openxmlformats.org/officeDocument/2006/relationships/image" Target="../media/image1.png" /><Relationship Id="rId7" Type="http://schemas.openxmlformats.org/officeDocument/2006/relationships/image" Target="../media/image10.pn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9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Relationship Id="rId9" Type="http://schemas.openxmlformats.org/officeDocument/2006/relationships/image" Target="../media/image14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 /><Relationship Id="rId3" Type="http://schemas.openxmlformats.org/officeDocument/2006/relationships/image" Target="../media/image1.png" /><Relationship Id="rId7" Type="http://schemas.openxmlformats.org/officeDocument/2006/relationships/image" Target="../media/image10.pn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 /><Relationship Id="rId3" Type="http://schemas.openxmlformats.org/officeDocument/2006/relationships/image" Target="../media/image1.png" /><Relationship Id="rId7" Type="http://schemas.openxmlformats.org/officeDocument/2006/relationships/image" Target="../media/image10.pn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7" Type="http://schemas.openxmlformats.org/officeDocument/2006/relationships/image" Target="../media/image15.pn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14.png" /><Relationship Id="rId4" Type="http://schemas.openxmlformats.org/officeDocument/2006/relationships/image" Target="../media/image3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9.png" /><Relationship Id="rId7" Type="http://schemas.openxmlformats.org/officeDocument/2006/relationships/image" Target="../media/image6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9.png" /><Relationship Id="rId7" Type="http://schemas.openxmlformats.org/officeDocument/2006/relationships/image" Target="../media/image6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 /><Relationship Id="rId3" Type="http://schemas.openxmlformats.org/officeDocument/2006/relationships/image" Target="../media/image1.png" /><Relationship Id="rId7" Type="http://schemas.openxmlformats.org/officeDocument/2006/relationships/image" Target="../media/image10.pn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11" Type="http://schemas.openxmlformats.org/officeDocument/2006/relationships/image" Target="../media/image7.png" /><Relationship Id="rId5" Type="http://schemas.openxmlformats.org/officeDocument/2006/relationships/image" Target="../media/image3.png" /><Relationship Id="rId10" Type="http://schemas.openxmlformats.org/officeDocument/2006/relationships/image" Target="../media/image6.png" /><Relationship Id="rId4" Type="http://schemas.openxmlformats.org/officeDocument/2006/relationships/image" Target="../media/image2.png" /><Relationship Id="rId9" Type="http://schemas.openxmlformats.org/officeDocument/2006/relationships/image" Target="../media/image5.pn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10.png" /><Relationship Id="rId7" Type="http://schemas.openxmlformats.org/officeDocument/2006/relationships/image" Target="../media/image6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18.jpeg" /><Relationship Id="rId4" Type="http://schemas.openxmlformats.org/officeDocument/2006/relationships/image" Target="../media/image1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75189" y="3822953"/>
            <a:ext cx="7446645" cy="970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50" dirty="0"/>
              <a:t>Р</a:t>
            </a:r>
            <a:r>
              <a:rPr spc="-975" dirty="0"/>
              <a:t>А</a:t>
            </a:r>
            <a:r>
              <a:rPr spc="-850" dirty="0"/>
              <a:t>З</a:t>
            </a:r>
            <a:r>
              <a:rPr spc="-1005" dirty="0"/>
              <a:t>Г</a:t>
            </a:r>
            <a:r>
              <a:rPr spc="-1365" dirty="0"/>
              <a:t>О</a:t>
            </a:r>
            <a:r>
              <a:rPr spc="-770" dirty="0"/>
              <a:t>В</a:t>
            </a:r>
            <a:r>
              <a:rPr spc="-1365" dirty="0"/>
              <a:t>О</a:t>
            </a:r>
            <a:r>
              <a:rPr spc="-1000" dirty="0"/>
              <a:t>Р</a:t>
            </a:r>
            <a:r>
              <a:rPr spc="-960" dirty="0"/>
              <a:t>Ы</a:t>
            </a:r>
            <a:r>
              <a:rPr spc="-10" dirty="0"/>
              <a:t> </a:t>
            </a:r>
            <a:r>
              <a:rPr spc="-1480" dirty="0"/>
              <a:t>О</a:t>
            </a:r>
            <a:r>
              <a:rPr spc="15" dirty="0"/>
              <a:t> </a:t>
            </a:r>
            <a:r>
              <a:rPr spc="-770" dirty="0"/>
              <a:t>В</a:t>
            </a:r>
            <a:r>
              <a:rPr spc="-975" dirty="0"/>
              <a:t>А</a:t>
            </a:r>
            <a:r>
              <a:rPr spc="-1290" dirty="0"/>
              <a:t>Ж</a:t>
            </a:r>
            <a:r>
              <a:rPr spc="-890" dirty="0"/>
              <a:t>Н</a:t>
            </a:r>
            <a:r>
              <a:rPr spc="-1365" dirty="0"/>
              <a:t>О</a:t>
            </a:r>
            <a:r>
              <a:rPr spc="-1070" dirty="0"/>
              <a:t>М</a:t>
            </a:r>
          </a:p>
        </p:txBody>
      </p:sp>
      <p:sp>
        <p:nvSpPr>
          <p:cNvPr id="3" name="object 3"/>
          <p:cNvSpPr/>
          <p:nvPr/>
        </p:nvSpPr>
        <p:spPr>
          <a:xfrm>
            <a:off x="8842629" y="0"/>
            <a:ext cx="557530" cy="7349490"/>
          </a:xfrm>
          <a:custGeom>
            <a:avLst/>
            <a:gdLst/>
            <a:ahLst/>
            <a:cxnLst/>
            <a:rect l="l" t="t" r="r" b="b"/>
            <a:pathLst>
              <a:path w="557529" h="7349490">
                <a:moveTo>
                  <a:pt x="0" y="7349108"/>
                </a:moveTo>
                <a:lnTo>
                  <a:pt x="557022" y="7349108"/>
                </a:lnTo>
                <a:lnTo>
                  <a:pt x="557022" y="0"/>
                </a:lnTo>
                <a:lnTo>
                  <a:pt x="0" y="0"/>
                </a:lnTo>
                <a:lnTo>
                  <a:pt x="0" y="7349108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37571" y="3270630"/>
            <a:ext cx="0" cy="5715000"/>
          </a:xfrm>
          <a:custGeom>
            <a:avLst/>
            <a:gdLst/>
            <a:ahLst/>
            <a:cxnLst/>
            <a:rect l="l" t="t" r="r" b="b"/>
            <a:pathLst>
              <a:path h="5715000">
                <a:moveTo>
                  <a:pt x="0" y="0"/>
                </a:moveTo>
                <a:lnTo>
                  <a:pt x="0" y="5715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238500" cy="10287000"/>
            <a:chOff x="0" y="0"/>
            <a:chExt cx="32385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238500" cy="102715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8000" y="304457"/>
              <a:ext cx="190500" cy="9258300"/>
            </a:xfrm>
            <a:custGeom>
              <a:avLst/>
              <a:gdLst/>
              <a:ahLst/>
              <a:cxnLst/>
              <a:rect l="l" t="t" r="r" b="b"/>
              <a:pathLst>
                <a:path w="190500" h="9258300">
                  <a:moveTo>
                    <a:pt x="190500" y="0"/>
                  </a:moveTo>
                  <a:lnTo>
                    <a:pt x="0" y="0"/>
                  </a:lnTo>
                  <a:lnTo>
                    <a:pt x="0" y="9258300"/>
                  </a:lnTo>
                  <a:lnTo>
                    <a:pt x="190500" y="925830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732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951694"/>
              <a:ext cx="427355" cy="335915"/>
            </a:xfrm>
            <a:custGeom>
              <a:avLst/>
              <a:gdLst/>
              <a:ahLst/>
              <a:cxnLst/>
              <a:rect l="l" t="t" r="r" b="b"/>
              <a:pathLst>
                <a:path w="427355" h="335915">
                  <a:moveTo>
                    <a:pt x="426770" y="0"/>
                  </a:moveTo>
                  <a:lnTo>
                    <a:pt x="0" y="0"/>
                  </a:lnTo>
                  <a:lnTo>
                    <a:pt x="0" y="335303"/>
                  </a:lnTo>
                  <a:lnTo>
                    <a:pt x="426770" y="335303"/>
                  </a:lnTo>
                  <a:lnTo>
                    <a:pt x="426770" y="0"/>
                  </a:lnTo>
                  <a:close/>
                </a:path>
              </a:pathLst>
            </a:custGeom>
            <a:solidFill>
              <a:srgbClr val="6A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9861" y="9422493"/>
            <a:ext cx="591425" cy="1537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29861" y="9652275"/>
            <a:ext cx="591425" cy="1537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29861" y="9883999"/>
            <a:ext cx="591425" cy="15371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1647043" y="9951687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90">
                <a:moveTo>
                  <a:pt x="5647562" y="0"/>
                </a:moveTo>
                <a:lnTo>
                  <a:pt x="0" y="0"/>
                </a:lnTo>
                <a:lnTo>
                  <a:pt x="0" y="21431"/>
                </a:lnTo>
                <a:lnTo>
                  <a:pt x="5647562" y="21431"/>
                </a:lnTo>
                <a:lnTo>
                  <a:pt x="5647562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295902" y="264059"/>
            <a:ext cx="12806680" cy="149796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545"/>
              </a:spcBef>
            </a:pPr>
            <a:r>
              <a:rPr sz="5800" spc="-975" dirty="0"/>
              <a:t>Р</a:t>
            </a:r>
            <a:r>
              <a:rPr sz="5800" spc="-905" dirty="0"/>
              <a:t>А</a:t>
            </a:r>
            <a:r>
              <a:rPr sz="5800" spc="-785" dirty="0"/>
              <a:t>З</a:t>
            </a:r>
            <a:r>
              <a:rPr sz="5800" spc="-944" dirty="0"/>
              <a:t>Г</a:t>
            </a:r>
            <a:r>
              <a:rPr sz="5800" spc="-1280" dirty="0"/>
              <a:t>О</a:t>
            </a:r>
            <a:r>
              <a:rPr sz="5800" spc="-720" dirty="0"/>
              <a:t>В</a:t>
            </a:r>
            <a:r>
              <a:rPr sz="5800" spc="-1280" dirty="0"/>
              <a:t>О</a:t>
            </a:r>
            <a:r>
              <a:rPr sz="5800" spc="-930" dirty="0"/>
              <a:t>Р</a:t>
            </a:r>
            <a:r>
              <a:rPr sz="5800" spc="-905" dirty="0"/>
              <a:t>Ы</a:t>
            </a:r>
            <a:r>
              <a:rPr sz="5800" spc="-15" dirty="0"/>
              <a:t> </a:t>
            </a:r>
            <a:r>
              <a:rPr sz="5800" spc="-1390" dirty="0"/>
              <a:t>О</a:t>
            </a:r>
            <a:r>
              <a:rPr sz="5800" dirty="0"/>
              <a:t> </a:t>
            </a:r>
            <a:r>
              <a:rPr sz="5800" spc="-720" dirty="0"/>
              <a:t>В</a:t>
            </a:r>
            <a:r>
              <a:rPr sz="5800" spc="-905" dirty="0"/>
              <a:t>А</a:t>
            </a:r>
            <a:r>
              <a:rPr sz="5800" spc="-1190" dirty="0"/>
              <a:t>Ж</a:t>
            </a:r>
            <a:r>
              <a:rPr sz="5800" spc="-825" dirty="0"/>
              <a:t>Н</a:t>
            </a:r>
            <a:r>
              <a:rPr sz="5800" spc="-1280" dirty="0"/>
              <a:t>О</a:t>
            </a:r>
            <a:r>
              <a:rPr sz="5800" spc="-894" dirty="0"/>
              <a:t>М</a:t>
            </a:r>
            <a:r>
              <a:rPr sz="5800" spc="-525" dirty="0"/>
              <a:t>.</a:t>
            </a:r>
            <a:r>
              <a:rPr sz="5800" spc="35" dirty="0"/>
              <a:t> </a:t>
            </a:r>
            <a:r>
              <a:rPr sz="5800" spc="-465" dirty="0">
                <a:solidFill>
                  <a:srgbClr val="497692"/>
                </a:solidFill>
              </a:rPr>
              <a:t>1</a:t>
            </a:r>
            <a:r>
              <a:rPr sz="5800" spc="-459" dirty="0">
                <a:solidFill>
                  <a:srgbClr val="497692"/>
                </a:solidFill>
              </a:rPr>
              <a:t>0</a:t>
            </a:r>
            <a:r>
              <a:rPr sz="5800" spc="40" dirty="0">
                <a:solidFill>
                  <a:srgbClr val="497692"/>
                </a:solidFill>
              </a:rPr>
              <a:t>-</a:t>
            </a:r>
            <a:r>
              <a:rPr sz="5800" spc="-819" dirty="0">
                <a:solidFill>
                  <a:srgbClr val="497692"/>
                </a:solidFill>
              </a:rPr>
              <a:t>1</a:t>
            </a:r>
            <a:r>
              <a:rPr sz="5800" spc="-935" dirty="0">
                <a:solidFill>
                  <a:srgbClr val="497692"/>
                </a:solidFill>
              </a:rPr>
              <a:t>1</a:t>
            </a:r>
            <a:r>
              <a:rPr sz="5800" spc="15" dirty="0">
                <a:solidFill>
                  <a:srgbClr val="497692"/>
                </a:solidFill>
              </a:rPr>
              <a:t> </a:t>
            </a:r>
            <a:r>
              <a:rPr sz="5800" spc="-385" dirty="0">
                <a:solidFill>
                  <a:srgbClr val="497692"/>
                </a:solidFill>
              </a:rPr>
              <a:t>к</a:t>
            </a:r>
            <a:r>
              <a:rPr sz="5800" spc="-390" dirty="0">
                <a:solidFill>
                  <a:srgbClr val="497692"/>
                </a:solidFill>
              </a:rPr>
              <a:t>л</a:t>
            </a:r>
            <a:r>
              <a:rPr sz="5800" spc="-645" dirty="0">
                <a:solidFill>
                  <a:srgbClr val="497692"/>
                </a:solidFill>
              </a:rPr>
              <a:t>а</a:t>
            </a:r>
            <a:r>
              <a:rPr sz="5800" spc="-400" dirty="0">
                <a:solidFill>
                  <a:srgbClr val="497692"/>
                </a:solidFill>
              </a:rPr>
              <a:t>сс</a:t>
            </a:r>
            <a:r>
              <a:rPr sz="5800" spc="-405" dirty="0">
                <a:solidFill>
                  <a:srgbClr val="497692"/>
                </a:solidFill>
              </a:rPr>
              <a:t>ы</a:t>
            </a:r>
            <a:r>
              <a:rPr sz="5800" spc="-525" dirty="0">
                <a:solidFill>
                  <a:srgbClr val="497692"/>
                </a:solidFill>
              </a:rPr>
              <a:t>.</a:t>
            </a:r>
            <a:r>
              <a:rPr sz="5800" spc="-5" dirty="0">
                <a:solidFill>
                  <a:srgbClr val="497692"/>
                </a:solidFill>
              </a:rPr>
              <a:t> </a:t>
            </a:r>
            <a:r>
              <a:rPr sz="5800" spc="-1090" dirty="0">
                <a:solidFill>
                  <a:srgbClr val="497692"/>
                </a:solidFill>
              </a:rPr>
              <a:t>С</a:t>
            </a:r>
            <a:r>
              <a:rPr sz="5800" spc="-765" dirty="0">
                <a:solidFill>
                  <a:srgbClr val="497692"/>
                </a:solidFill>
              </a:rPr>
              <a:t>П</a:t>
            </a:r>
            <a:r>
              <a:rPr sz="5800" spc="-1390" dirty="0">
                <a:solidFill>
                  <a:srgbClr val="497692"/>
                </a:solidFill>
              </a:rPr>
              <a:t>О</a:t>
            </a:r>
            <a:endParaRPr sz="5800"/>
          </a:p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1120775" algn="l"/>
              </a:tabLst>
            </a:pPr>
            <a:r>
              <a:rPr sz="3250" spc="-630" dirty="0">
                <a:solidFill>
                  <a:srgbClr val="497692"/>
                </a:solidFill>
              </a:rPr>
              <a:t>ТЕМЫ	</a:t>
            </a:r>
            <a:r>
              <a:rPr sz="3250" spc="-580" dirty="0">
                <a:solidFill>
                  <a:srgbClr val="497692"/>
                </a:solidFill>
              </a:rPr>
              <a:t>ВНЕУРОЧНЫХ</a:t>
            </a:r>
            <a:r>
              <a:rPr sz="3250" spc="-415" dirty="0">
                <a:solidFill>
                  <a:srgbClr val="497692"/>
                </a:solidFill>
              </a:rPr>
              <a:t> </a:t>
            </a:r>
            <a:r>
              <a:rPr sz="3250" spc="-520" dirty="0">
                <a:solidFill>
                  <a:srgbClr val="497692"/>
                </a:solidFill>
              </a:rPr>
              <a:t>ЗАНЯТИЙ,</a:t>
            </a:r>
            <a:r>
              <a:rPr sz="3250" spc="-114" dirty="0">
                <a:solidFill>
                  <a:srgbClr val="497692"/>
                </a:solidFill>
              </a:rPr>
              <a:t> </a:t>
            </a:r>
            <a:r>
              <a:rPr sz="3250" spc="-565" dirty="0">
                <a:solidFill>
                  <a:srgbClr val="497692"/>
                </a:solidFill>
              </a:rPr>
              <a:t>РАЗРАБАТЫВАЕМЫХ</a:t>
            </a:r>
            <a:r>
              <a:rPr sz="3250" spc="-145" dirty="0">
                <a:solidFill>
                  <a:srgbClr val="497692"/>
                </a:solidFill>
              </a:rPr>
              <a:t> </a:t>
            </a:r>
            <a:r>
              <a:rPr sz="3250" spc="-535" dirty="0">
                <a:solidFill>
                  <a:srgbClr val="497692"/>
                </a:solidFill>
              </a:rPr>
              <a:t>НА</a:t>
            </a:r>
            <a:r>
              <a:rPr sz="3250" spc="-110" dirty="0">
                <a:solidFill>
                  <a:srgbClr val="497692"/>
                </a:solidFill>
              </a:rPr>
              <a:t> </a:t>
            </a:r>
            <a:r>
              <a:rPr sz="3250" spc="-600" dirty="0">
                <a:solidFill>
                  <a:srgbClr val="497692"/>
                </a:solidFill>
              </a:rPr>
              <a:t>ФЕДЕРАЛЬНОМ</a:t>
            </a:r>
            <a:r>
              <a:rPr sz="3250" spc="-150" dirty="0">
                <a:solidFill>
                  <a:srgbClr val="497692"/>
                </a:solidFill>
              </a:rPr>
              <a:t> </a:t>
            </a:r>
            <a:r>
              <a:rPr sz="3250" spc="-630" dirty="0">
                <a:solidFill>
                  <a:srgbClr val="497692"/>
                </a:solidFill>
              </a:rPr>
              <a:t>УРОВНЕ</a:t>
            </a:r>
            <a:endParaRPr sz="3250"/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65036" y="2313749"/>
            <a:ext cx="162083" cy="62364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07352" y="2313749"/>
            <a:ext cx="162083" cy="62364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51700" y="2313749"/>
            <a:ext cx="162083" cy="623644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4132960" y="3147314"/>
            <a:ext cx="0" cy="5715000"/>
          </a:xfrm>
          <a:custGeom>
            <a:avLst/>
            <a:gdLst/>
            <a:ahLst/>
            <a:cxnLst/>
            <a:rect l="l" t="t" r="r" b="b"/>
            <a:pathLst>
              <a:path h="5715000">
                <a:moveTo>
                  <a:pt x="0" y="0"/>
                </a:moveTo>
                <a:lnTo>
                  <a:pt x="0" y="57149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337050" y="2165350"/>
          <a:ext cx="13258795" cy="18258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7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8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18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433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564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20979">
                <a:tc gridSpan="4"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Сентябрь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Октябрь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Ноябрь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99"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05.09.2022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19.09.2022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26.09.2022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03.10.2022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17.10.2022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24.10.2022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08.11.2022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14.11.2022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21.11.2022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7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28.11.2022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4986">
                <a:tc>
                  <a:txBody>
                    <a:bodyPr/>
                    <a:lstStyle/>
                    <a:p>
                      <a:pPr marL="26670" marR="20955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Мы –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Россия.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озм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ts val="162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будущее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 marR="72390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Мы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ами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создаем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свою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Родину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marR="16510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Невоз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мо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ое 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сегодня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станет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возможным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завтра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marR="4445" indent="-1905"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Обычаи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традиции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мое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да: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как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прошлое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соединяется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настоящим?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 marR="187325" indent="-635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Какие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аче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6195" marR="27940" algn="ctr">
                        <a:lnSpc>
                          <a:spcPts val="168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нео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мы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учителю?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marR="8255" indent="-24765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Отчество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от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слова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“отец”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4780" indent="1270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Что мы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ой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зовём?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22860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Счастлив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тот,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кто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счастлив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себя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дома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Мы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едины,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мы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одна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страна!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 marR="33655" indent="-117475" algn="just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 е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языков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38125" marR="230504" indent="38100" algn="just">
                        <a:lnSpc>
                          <a:spcPts val="1680"/>
                        </a:lnSpc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культур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ов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России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715" indent="-251460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Ма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й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подвиг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890" marR="127000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16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нные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: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история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современность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337050" y="4146550"/>
          <a:ext cx="13259432" cy="2037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09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98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769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53364">
                <a:tc gridSpan="4">
                  <a:txBody>
                    <a:bodyPr/>
                    <a:lstStyle/>
                    <a:p>
                      <a:pPr marL="2540" algn="ctr">
                        <a:lnSpc>
                          <a:spcPts val="165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Декабрь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635" algn="ctr">
                        <a:lnSpc>
                          <a:spcPts val="165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Январь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540" algn="ctr">
                        <a:lnSpc>
                          <a:spcPts val="165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Февраль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435"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05.12.2022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19.12.2022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26.12.2022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09.01.20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16.01.2023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23.01.2023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30.01.2023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06.02.2023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13.02.20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27.02.2023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1788">
                <a:tc>
                  <a:txBody>
                    <a:bodyPr/>
                    <a:lstStyle/>
                    <a:p>
                      <a:pPr marL="274320" marR="265430" algn="ctr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Жить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начит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действовать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920" marR="115570" indent="635" algn="ctr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Память-основа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совести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(Д.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Лихачев)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marR="33020" algn="ctr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ослет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ь-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э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значит,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215" marR="62230" indent="2540"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чувствовать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ь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за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других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005" algn="ctr">
                        <a:lnSpc>
                          <a:spcPts val="162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400" spc="-114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упе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83820" indent="83820" algn="just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Светлый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праздник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 marR="94615" indent="15240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лет  ме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чты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8795" marR="20955" indent="-487680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Ки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:  основы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14604" indent="-48895" algn="just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10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выжил, 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город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Неве…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marR="8255" indent="-1270" algn="ctr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чего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начинае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театр?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 marR="120650" indent="2540" algn="just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ен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ь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научного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нания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925" marR="33020" indent="-119380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ия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мире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marR="35560" algn="ctr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ль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ь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доказывается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делом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ts val="1625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(О.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Бальзак)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 marR="69850" indent="147320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Нет ничего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нево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зм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337050" y="6356350"/>
          <a:ext cx="13260066" cy="26168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6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2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80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182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658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918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2053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Март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270" algn="ctr">
                        <a:lnSpc>
                          <a:spcPts val="165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Апрель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Май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814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06.03.2023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13.03.2023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27.03.2023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03.04.2023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17.04.2023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24.04.2023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04.05.2023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15.05.2023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22.05.2023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7966">
                <a:tc>
                  <a:txBody>
                    <a:bodyPr/>
                    <a:lstStyle/>
                    <a:p>
                      <a:pPr marL="261620" marR="198755" indent="-5334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ет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т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коллег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5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Гимн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России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marR="33655" indent="16256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Крым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979" marR="97790" indent="-11430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Искусство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это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что,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как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9690">
                        <a:lnSpc>
                          <a:spcPts val="162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(А.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Солженицын)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675" marR="173990" indent="-10795" algn="just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ори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великих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людей,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4135" marR="55244" indent="-635" algn="ctr">
                        <a:lnSpc>
                          <a:spcPts val="168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которые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меня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впеча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ли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Есть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такие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вещи,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которые нельзя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простить?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 marR="42545" indent="-7493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Э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ично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VS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вредно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 marR="276225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Если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ты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не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умеешь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использовать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минуту,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ты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зря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6034" marR="152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проведешь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час,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день,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всю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61290" marR="151130" indent="-190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жизнь (А.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лж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ын)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 marR="178435" indent="-22860" algn="just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Сл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вом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жно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убить,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словом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жно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па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87960" marR="178435" indent="-1270" algn="ctr">
                        <a:lnSpc>
                          <a:spcPts val="168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овом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полки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за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собой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повести…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 marR="120650" indent="2540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О важности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социально-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щ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ой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активности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marR="15875" indent="-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Счастлив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не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тот,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кто имеет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все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самое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лучшее,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тот,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кто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извлекает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все лучшее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из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того,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что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имеет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(Конфуций)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4451348"/>
            <a:ext cx="7866380" cy="58356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4667" y="377622"/>
            <a:ext cx="153712" cy="5914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4925" y="377622"/>
            <a:ext cx="153712" cy="5914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3200" y="377622"/>
            <a:ext cx="153712" cy="59142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836927" y="482377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90">
                <a:moveTo>
                  <a:pt x="5647562" y="0"/>
                </a:moveTo>
                <a:lnTo>
                  <a:pt x="0" y="0"/>
                </a:lnTo>
                <a:lnTo>
                  <a:pt x="0" y="21431"/>
                </a:lnTo>
                <a:lnTo>
                  <a:pt x="5647562" y="21431"/>
                </a:lnTo>
                <a:lnTo>
                  <a:pt x="5647562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1370" y="334009"/>
            <a:ext cx="190500" cy="92583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3920" y="9634932"/>
            <a:ext cx="427355" cy="640080"/>
          </a:xfrm>
          <a:custGeom>
            <a:avLst/>
            <a:gdLst/>
            <a:ahLst/>
            <a:cxnLst/>
            <a:rect l="l" t="t" r="r" b="b"/>
            <a:pathLst>
              <a:path w="427354" h="640079">
                <a:moveTo>
                  <a:pt x="426770" y="0"/>
                </a:moveTo>
                <a:lnTo>
                  <a:pt x="0" y="0"/>
                </a:lnTo>
                <a:lnTo>
                  <a:pt x="0" y="639762"/>
                </a:lnTo>
                <a:lnTo>
                  <a:pt x="426770" y="639762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460520" y="9595963"/>
            <a:ext cx="591425" cy="15371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460520" y="9825744"/>
            <a:ext cx="591425" cy="15371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460520" y="10057476"/>
            <a:ext cx="591425" cy="153712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1664060" y="9966040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90">
                <a:moveTo>
                  <a:pt x="5647562" y="0"/>
                </a:moveTo>
                <a:lnTo>
                  <a:pt x="0" y="0"/>
                </a:lnTo>
                <a:lnTo>
                  <a:pt x="0" y="21429"/>
                </a:lnTo>
                <a:lnTo>
                  <a:pt x="5647562" y="21429"/>
                </a:lnTo>
                <a:lnTo>
                  <a:pt x="5647562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91344" y="1985284"/>
            <a:ext cx="155966" cy="60011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58172" y="1985284"/>
            <a:ext cx="155966" cy="60011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23095" y="1985284"/>
            <a:ext cx="155966" cy="600117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043810" y="602996"/>
            <a:ext cx="14366875" cy="909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800" spc="-975" dirty="0"/>
              <a:t>Р</a:t>
            </a:r>
            <a:r>
              <a:rPr sz="5800" spc="-900" dirty="0"/>
              <a:t>А</a:t>
            </a:r>
            <a:r>
              <a:rPr sz="5800" spc="-785" dirty="0"/>
              <a:t>З</a:t>
            </a:r>
            <a:r>
              <a:rPr sz="5800" spc="-944" dirty="0"/>
              <a:t>Г</a:t>
            </a:r>
            <a:r>
              <a:rPr sz="5800" spc="-1280" dirty="0"/>
              <a:t>О</a:t>
            </a:r>
            <a:r>
              <a:rPr sz="5800" spc="-720" dirty="0"/>
              <a:t>В</a:t>
            </a:r>
            <a:r>
              <a:rPr sz="5800" spc="-1280" dirty="0"/>
              <a:t>О</a:t>
            </a:r>
            <a:r>
              <a:rPr sz="5800" spc="-975" dirty="0"/>
              <a:t>Р</a:t>
            </a:r>
            <a:r>
              <a:rPr sz="5800" spc="-905" dirty="0"/>
              <a:t>Ы</a:t>
            </a:r>
            <a:r>
              <a:rPr sz="5800" spc="-25" dirty="0"/>
              <a:t> </a:t>
            </a:r>
            <a:r>
              <a:rPr sz="5800" spc="-1390" dirty="0"/>
              <a:t>О</a:t>
            </a:r>
            <a:r>
              <a:rPr sz="5800" dirty="0"/>
              <a:t> </a:t>
            </a:r>
            <a:r>
              <a:rPr sz="5800" spc="-720" dirty="0"/>
              <a:t>В</a:t>
            </a:r>
            <a:r>
              <a:rPr sz="5800" spc="-900" dirty="0"/>
              <a:t>А</a:t>
            </a:r>
            <a:r>
              <a:rPr sz="5800" spc="-1190" dirty="0"/>
              <a:t>Ж</a:t>
            </a:r>
            <a:r>
              <a:rPr sz="5800" spc="-825" dirty="0"/>
              <a:t>Н</a:t>
            </a:r>
            <a:r>
              <a:rPr sz="5800" spc="-1280" dirty="0"/>
              <a:t>О</a:t>
            </a:r>
            <a:r>
              <a:rPr sz="5800" spc="-890" dirty="0"/>
              <a:t>М</a:t>
            </a:r>
            <a:r>
              <a:rPr sz="5800" spc="-525" dirty="0"/>
              <a:t>.</a:t>
            </a:r>
            <a:r>
              <a:rPr sz="5800" spc="75" dirty="0"/>
              <a:t> </a:t>
            </a:r>
            <a:r>
              <a:rPr sz="4800" spc="-655" dirty="0">
                <a:solidFill>
                  <a:srgbClr val="497692"/>
                </a:solidFill>
              </a:rPr>
              <a:t>1</a:t>
            </a:r>
            <a:r>
              <a:rPr sz="4800" spc="55" dirty="0">
                <a:solidFill>
                  <a:srgbClr val="497692"/>
                </a:solidFill>
              </a:rPr>
              <a:t>-</a:t>
            </a:r>
            <a:r>
              <a:rPr sz="4800" spc="-265" dirty="0">
                <a:solidFill>
                  <a:srgbClr val="497692"/>
                </a:solidFill>
              </a:rPr>
              <a:t>2</a:t>
            </a:r>
            <a:r>
              <a:rPr sz="4800" spc="-440" dirty="0">
                <a:solidFill>
                  <a:srgbClr val="497692"/>
                </a:solidFill>
              </a:rPr>
              <a:t>,</a:t>
            </a:r>
            <a:r>
              <a:rPr sz="4800" spc="35" dirty="0">
                <a:solidFill>
                  <a:srgbClr val="497692"/>
                </a:solidFill>
              </a:rPr>
              <a:t> </a:t>
            </a:r>
            <a:r>
              <a:rPr sz="4800" spc="-245" dirty="0">
                <a:solidFill>
                  <a:srgbClr val="497692"/>
                </a:solidFill>
              </a:rPr>
              <a:t>3</a:t>
            </a:r>
            <a:r>
              <a:rPr sz="4800" spc="55" dirty="0">
                <a:solidFill>
                  <a:srgbClr val="497692"/>
                </a:solidFill>
              </a:rPr>
              <a:t>-</a:t>
            </a:r>
            <a:r>
              <a:rPr sz="4800" spc="-240" dirty="0">
                <a:solidFill>
                  <a:srgbClr val="497692"/>
                </a:solidFill>
              </a:rPr>
              <a:t>4</a:t>
            </a:r>
            <a:r>
              <a:rPr sz="4800" spc="-440" dirty="0">
                <a:solidFill>
                  <a:srgbClr val="497692"/>
                </a:solidFill>
              </a:rPr>
              <a:t>,</a:t>
            </a:r>
            <a:r>
              <a:rPr sz="4800" spc="35" dirty="0">
                <a:solidFill>
                  <a:srgbClr val="497692"/>
                </a:solidFill>
              </a:rPr>
              <a:t> </a:t>
            </a:r>
            <a:r>
              <a:rPr sz="4800" spc="-270" dirty="0">
                <a:solidFill>
                  <a:srgbClr val="497692"/>
                </a:solidFill>
              </a:rPr>
              <a:t>5</a:t>
            </a:r>
            <a:r>
              <a:rPr sz="4800" spc="55" dirty="0">
                <a:solidFill>
                  <a:srgbClr val="497692"/>
                </a:solidFill>
              </a:rPr>
              <a:t>-</a:t>
            </a:r>
            <a:r>
              <a:rPr sz="4800" spc="-705" dirty="0">
                <a:solidFill>
                  <a:srgbClr val="497692"/>
                </a:solidFill>
              </a:rPr>
              <a:t>7</a:t>
            </a:r>
            <a:r>
              <a:rPr sz="4800" spc="-440" dirty="0">
                <a:solidFill>
                  <a:srgbClr val="497692"/>
                </a:solidFill>
              </a:rPr>
              <a:t>,</a:t>
            </a:r>
            <a:r>
              <a:rPr sz="4800" spc="45" dirty="0">
                <a:solidFill>
                  <a:srgbClr val="497692"/>
                </a:solidFill>
              </a:rPr>
              <a:t> </a:t>
            </a:r>
            <a:r>
              <a:rPr sz="4800" spc="-140" dirty="0">
                <a:solidFill>
                  <a:srgbClr val="497692"/>
                </a:solidFill>
              </a:rPr>
              <a:t>8</a:t>
            </a:r>
            <a:r>
              <a:rPr sz="4800" spc="55" dirty="0">
                <a:solidFill>
                  <a:srgbClr val="497692"/>
                </a:solidFill>
              </a:rPr>
              <a:t>-</a:t>
            </a:r>
            <a:r>
              <a:rPr sz="4800" spc="-140" dirty="0">
                <a:solidFill>
                  <a:srgbClr val="497692"/>
                </a:solidFill>
              </a:rPr>
              <a:t>9</a:t>
            </a:r>
            <a:r>
              <a:rPr sz="4800" spc="-440" dirty="0">
                <a:solidFill>
                  <a:srgbClr val="497692"/>
                </a:solidFill>
              </a:rPr>
              <a:t>,</a:t>
            </a:r>
            <a:r>
              <a:rPr sz="4800" spc="45" dirty="0">
                <a:solidFill>
                  <a:srgbClr val="497692"/>
                </a:solidFill>
              </a:rPr>
              <a:t> </a:t>
            </a:r>
            <a:r>
              <a:rPr sz="4800" spc="-365" dirty="0">
                <a:solidFill>
                  <a:srgbClr val="497692"/>
                </a:solidFill>
              </a:rPr>
              <a:t>10</a:t>
            </a:r>
            <a:r>
              <a:rPr sz="4800" spc="55" dirty="0">
                <a:solidFill>
                  <a:srgbClr val="497692"/>
                </a:solidFill>
              </a:rPr>
              <a:t>-</a:t>
            </a:r>
            <a:r>
              <a:rPr sz="4800" spc="-655" dirty="0">
                <a:solidFill>
                  <a:srgbClr val="497692"/>
                </a:solidFill>
              </a:rPr>
              <a:t>11</a:t>
            </a:r>
            <a:r>
              <a:rPr sz="4800" spc="-60" dirty="0">
                <a:solidFill>
                  <a:srgbClr val="497692"/>
                </a:solidFill>
              </a:rPr>
              <a:t>(</a:t>
            </a:r>
            <a:r>
              <a:rPr sz="4800" spc="-880" dirty="0">
                <a:solidFill>
                  <a:srgbClr val="497692"/>
                </a:solidFill>
              </a:rPr>
              <a:t>С</a:t>
            </a:r>
            <a:r>
              <a:rPr sz="4800" spc="-605" dirty="0">
                <a:solidFill>
                  <a:srgbClr val="497692"/>
                </a:solidFill>
              </a:rPr>
              <a:t>П</a:t>
            </a:r>
            <a:r>
              <a:rPr sz="4800" spc="-1030" dirty="0">
                <a:solidFill>
                  <a:srgbClr val="497692"/>
                </a:solidFill>
              </a:rPr>
              <a:t>О</a:t>
            </a:r>
            <a:r>
              <a:rPr sz="4800" spc="-355" dirty="0">
                <a:solidFill>
                  <a:srgbClr val="497692"/>
                </a:solidFill>
              </a:rPr>
              <a:t>)</a:t>
            </a:r>
            <a:endParaRPr sz="4800"/>
          </a:p>
        </p:txBody>
      </p:sp>
      <p:sp>
        <p:nvSpPr>
          <p:cNvPr id="17" name="object 17"/>
          <p:cNvSpPr txBox="1"/>
          <p:nvPr/>
        </p:nvSpPr>
        <p:spPr>
          <a:xfrm>
            <a:off x="673100" y="1991614"/>
            <a:ext cx="6222365" cy="1762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700" spc="-535" dirty="0">
                <a:solidFill>
                  <a:srgbClr val="205868"/>
                </a:solidFill>
                <a:latin typeface="Microsoft Sans Serif"/>
                <a:cs typeface="Microsoft Sans Serif"/>
              </a:rPr>
              <a:t>В</a:t>
            </a:r>
            <a:r>
              <a:rPr sz="3700" spc="-150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3700" spc="-655" dirty="0">
                <a:solidFill>
                  <a:srgbClr val="205868"/>
                </a:solidFill>
                <a:latin typeface="Microsoft Sans Serif"/>
                <a:cs typeface="Microsoft Sans Serif"/>
              </a:rPr>
              <a:t>РАМКАХ</a:t>
            </a:r>
            <a:r>
              <a:rPr sz="3700" spc="-114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3700" spc="-700" dirty="0">
                <a:solidFill>
                  <a:srgbClr val="205868"/>
                </a:solidFill>
                <a:latin typeface="Microsoft Sans Serif"/>
                <a:cs typeface="Microsoft Sans Serif"/>
              </a:rPr>
              <a:t>ВНЕУРО</a:t>
            </a:r>
            <a:r>
              <a:rPr sz="3700" spc="-710" dirty="0">
                <a:solidFill>
                  <a:srgbClr val="205868"/>
                </a:solidFill>
                <a:latin typeface="Microsoft Sans Serif"/>
                <a:cs typeface="Microsoft Sans Serif"/>
              </a:rPr>
              <a:t>Ч</a:t>
            </a:r>
            <a:r>
              <a:rPr sz="3700" spc="-625" dirty="0">
                <a:solidFill>
                  <a:srgbClr val="205868"/>
                </a:solidFill>
                <a:latin typeface="Microsoft Sans Serif"/>
                <a:cs typeface="Microsoft Sans Serif"/>
              </a:rPr>
              <a:t>НЫХ</a:t>
            </a:r>
            <a:r>
              <a:rPr sz="3700" spc="-105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3700" spc="-610" dirty="0">
                <a:solidFill>
                  <a:srgbClr val="205868"/>
                </a:solidFill>
                <a:latin typeface="Microsoft Sans Serif"/>
                <a:cs typeface="Microsoft Sans Serif"/>
              </a:rPr>
              <a:t>ЗАН</a:t>
            </a:r>
            <a:r>
              <a:rPr sz="3700" spc="-650" dirty="0">
                <a:solidFill>
                  <a:srgbClr val="205868"/>
                </a:solidFill>
                <a:latin typeface="Microsoft Sans Serif"/>
                <a:cs typeface="Microsoft Sans Serif"/>
              </a:rPr>
              <a:t>Я</a:t>
            </a:r>
            <a:r>
              <a:rPr sz="3700" spc="-520" dirty="0">
                <a:solidFill>
                  <a:srgbClr val="205868"/>
                </a:solidFill>
                <a:latin typeface="Microsoft Sans Serif"/>
                <a:cs typeface="Microsoft Sans Serif"/>
              </a:rPr>
              <a:t>ТИЙ  </a:t>
            </a:r>
            <a:r>
              <a:rPr sz="3700" spc="-615" dirty="0">
                <a:solidFill>
                  <a:srgbClr val="205868"/>
                </a:solidFill>
                <a:latin typeface="Microsoft Sans Serif"/>
                <a:cs typeface="Microsoft Sans Serif"/>
              </a:rPr>
              <a:t>УЧ</a:t>
            </a:r>
            <a:r>
              <a:rPr sz="3700" spc="-630" dirty="0">
                <a:solidFill>
                  <a:srgbClr val="205868"/>
                </a:solidFill>
                <a:latin typeface="Microsoft Sans Serif"/>
                <a:cs typeface="Microsoft Sans Serif"/>
              </a:rPr>
              <a:t>А</a:t>
            </a:r>
            <a:r>
              <a:rPr sz="4000" spc="-5" dirty="0">
                <a:solidFill>
                  <a:srgbClr val="205868"/>
                </a:solidFill>
                <a:latin typeface="Times New Roman"/>
                <a:cs typeface="Times New Roman"/>
              </a:rPr>
              <a:t>Щ</a:t>
            </a:r>
            <a:r>
              <a:rPr sz="3700" spc="-765" dirty="0">
                <a:solidFill>
                  <a:srgbClr val="205868"/>
                </a:solidFill>
                <a:latin typeface="Microsoft Sans Serif"/>
                <a:cs typeface="Microsoft Sans Serif"/>
              </a:rPr>
              <a:t>ИЕСЯ</a:t>
            </a:r>
            <a:r>
              <a:rPr sz="3700" spc="-140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3700" spc="-635" dirty="0">
                <a:solidFill>
                  <a:srgbClr val="205868"/>
                </a:solidFill>
                <a:latin typeface="Microsoft Sans Serif"/>
                <a:cs typeface="Microsoft Sans Serif"/>
              </a:rPr>
              <a:t>ВЫП</a:t>
            </a:r>
            <a:r>
              <a:rPr sz="3700" spc="-665" dirty="0">
                <a:solidFill>
                  <a:srgbClr val="205868"/>
                </a:solidFill>
                <a:latin typeface="Microsoft Sans Serif"/>
                <a:cs typeface="Microsoft Sans Serif"/>
              </a:rPr>
              <a:t>О</a:t>
            </a:r>
            <a:r>
              <a:rPr sz="3700" spc="-575" dirty="0">
                <a:solidFill>
                  <a:srgbClr val="205868"/>
                </a:solidFill>
                <a:latin typeface="Microsoft Sans Serif"/>
                <a:cs typeface="Microsoft Sans Serif"/>
              </a:rPr>
              <a:t>ЛНЯЮТ  </a:t>
            </a:r>
            <a:r>
              <a:rPr sz="3700" spc="-725" dirty="0">
                <a:solidFill>
                  <a:srgbClr val="205868"/>
                </a:solidFill>
                <a:latin typeface="Microsoft Sans Serif"/>
                <a:cs typeface="Microsoft Sans Serif"/>
              </a:rPr>
              <a:t>ТВОРЧЕ</a:t>
            </a:r>
            <a:r>
              <a:rPr sz="3700" spc="-750" dirty="0">
                <a:solidFill>
                  <a:srgbClr val="205868"/>
                </a:solidFill>
                <a:latin typeface="Microsoft Sans Serif"/>
                <a:cs typeface="Microsoft Sans Serif"/>
              </a:rPr>
              <a:t>СКИЕ</a:t>
            </a:r>
            <a:r>
              <a:rPr sz="3700" spc="-140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3700" spc="-615" dirty="0">
                <a:solidFill>
                  <a:srgbClr val="205868"/>
                </a:solidFill>
                <a:latin typeface="Microsoft Sans Serif"/>
                <a:cs typeface="Microsoft Sans Serif"/>
              </a:rPr>
              <a:t>ЗАД</a:t>
            </a:r>
            <a:r>
              <a:rPr sz="3700" spc="-580" dirty="0">
                <a:solidFill>
                  <a:srgbClr val="205868"/>
                </a:solidFill>
                <a:latin typeface="Microsoft Sans Serif"/>
                <a:cs typeface="Microsoft Sans Serif"/>
              </a:rPr>
              <a:t>А</a:t>
            </a:r>
            <a:r>
              <a:rPr sz="3700" spc="-640" dirty="0">
                <a:solidFill>
                  <a:srgbClr val="205868"/>
                </a:solidFill>
                <a:latin typeface="Microsoft Sans Serif"/>
                <a:cs typeface="Microsoft Sans Serif"/>
              </a:rPr>
              <a:t>НИЯ</a:t>
            </a:r>
            <a:endParaRPr sz="3700">
              <a:latin typeface="Microsoft Sans Serif"/>
              <a:cs typeface="Microsoft Sans Serif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06800" y="103631"/>
            <a:ext cx="1907032" cy="1660398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9887077" y="2026189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89">
                <a:moveTo>
                  <a:pt x="5647563" y="0"/>
                </a:moveTo>
                <a:lnTo>
                  <a:pt x="0" y="0"/>
                </a:lnTo>
                <a:lnTo>
                  <a:pt x="0" y="21431"/>
                </a:lnTo>
                <a:lnTo>
                  <a:pt x="5647563" y="21431"/>
                </a:lnTo>
                <a:lnTo>
                  <a:pt x="5647563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995918" y="2110867"/>
            <a:ext cx="8876665" cy="7723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2980">
              <a:lnSpc>
                <a:spcPct val="100000"/>
              </a:lnSpc>
              <a:spcBef>
                <a:spcPts val="100"/>
              </a:spcBef>
              <a:tabLst>
                <a:tab pos="2961005" algn="l"/>
              </a:tabLst>
            </a:pPr>
            <a:r>
              <a:rPr sz="3600" spc="-665" dirty="0">
                <a:solidFill>
                  <a:srgbClr val="6A1F5F"/>
                </a:solidFill>
                <a:latin typeface="Microsoft Sans Serif"/>
                <a:cs typeface="Microsoft Sans Serif"/>
              </a:rPr>
              <a:t>ПРИМЕРЫ	</a:t>
            </a:r>
            <a:r>
              <a:rPr sz="3600" spc="-600" dirty="0">
                <a:solidFill>
                  <a:srgbClr val="6A1F5F"/>
                </a:solidFill>
                <a:latin typeface="Microsoft Sans Serif"/>
                <a:cs typeface="Microsoft Sans Serif"/>
              </a:rPr>
              <a:t>ЗАДАНИЙ</a:t>
            </a:r>
            <a:endParaRPr sz="3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385"/>
              </a:spcBef>
            </a:pPr>
            <a:r>
              <a:rPr sz="2400" b="1" spc="-595" dirty="0">
                <a:solidFill>
                  <a:srgbClr val="205868"/>
                </a:solidFill>
                <a:latin typeface="Tahoma"/>
                <a:cs typeface="Tahoma"/>
              </a:rPr>
              <a:t>1</a:t>
            </a:r>
            <a:r>
              <a:rPr sz="2400" b="1" spc="-114" dirty="0">
                <a:solidFill>
                  <a:srgbClr val="205868"/>
                </a:solidFill>
                <a:latin typeface="Tahoma"/>
                <a:cs typeface="Tahoma"/>
              </a:rPr>
              <a:t>-</a:t>
            </a:r>
            <a:r>
              <a:rPr sz="2400" b="1" spc="-295" dirty="0">
                <a:solidFill>
                  <a:srgbClr val="205868"/>
                </a:solidFill>
                <a:latin typeface="Tahoma"/>
                <a:cs typeface="Tahoma"/>
              </a:rPr>
              <a:t>2</a:t>
            </a:r>
            <a:r>
              <a:rPr sz="2400" b="1" spc="-180" dirty="0">
                <a:solidFill>
                  <a:srgbClr val="205868"/>
                </a:solidFill>
                <a:latin typeface="Tahoma"/>
                <a:cs typeface="Tahoma"/>
              </a:rPr>
              <a:t>,</a:t>
            </a:r>
            <a:r>
              <a:rPr sz="2400" b="1" spc="-100" dirty="0">
                <a:solidFill>
                  <a:srgbClr val="205868"/>
                </a:solidFill>
                <a:latin typeface="Tahoma"/>
                <a:cs typeface="Tahoma"/>
              </a:rPr>
              <a:t> </a:t>
            </a:r>
            <a:r>
              <a:rPr sz="2400" b="1" spc="-295" dirty="0">
                <a:solidFill>
                  <a:srgbClr val="205868"/>
                </a:solidFill>
                <a:latin typeface="Tahoma"/>
                <a:cs typeface="Tahoma"/>
              </a:rPr>
              <a:t>3</a:t>
            </a:r>
            <a:r>
              <a:rPr sz="2400" b="1" spc="-114" dirty="0">
                <a:solidFill>
                  <a:srgbClr val="205868"/>
                </a:solidFill>
                <a:latin typeface="Tahoma"/>
                <a:cs typeface="Tahoma"/>
              </a:rPr>
              <a:t>-</a:t>
            </a:r>
            <a:r>
              <a:rPr sz="2400" b="1" spc="-150" dirty="0">
                <a:solidFill>
                  <a:srgbClr val="205868"/>
                </a:solidFill>
                <a:latin typeface="Trebuchet MS"/>
                <a:cs typeface="Trebuchet MS"/>
              </a:rPr>
              <a:t>4</a:t>
            </a:r>
            <a:r>
              <a:rPr sz="2400" b="1" spc="-100" dirty="0">
                <a:solidFill>
                  <a:srgbClr val="205868"/>
                </a:solidFill>
                <a:latin typeface="Trebuchet MS"/>
                <a:cs typeface="Trebuchet MS"/>
              </a:rPr>
              <a:t> </a:t>
            </a:r>
            <a:r>
              <a:rPr sz="2400" b="1" spc="-110" dirty="0">
                <a:solidFill>
                  <a:srgbClr val="205868"/>
                </a:solidFill>
                <a:latin typeface="Trebuchet MS"/>
                <a:cs typeface="Trebuchet MS"/>
              </a:rPr>
              <a:t>класс</a:t>
            </a:r>
            <a:r>
              <a:rPr sz="2400" b="1" spc="-15" dirty="0">
                <a:solidFill>
                  <a:srgbClr val="205868"/>
                </a:solidFill>
                <a:latin typeface="Trebuchet MS"/>
                <a:cs typeface="Trebuchet MS"/>
              </a:rPr>
              <a:t>ы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600" spc="-215" dirty="0">
                <a:latin typeface="Microsoft Sans Serif"/>
                <a:cs typeface="Microsoft Sans Serif"/>
              </a:rPr>
              <a:t>Творч</a:t>
            </a:r>
            <a:r>
              <a:rPr sz="1600" spc="-175" dirty="0">
                <a:latin typeface="Microsoft Sans Serif"/>
                <a:cs typeface="Microsoft Sans Serif"/>
              </a:rPr>
              <a:t>еск</a:t>
            </a:r>
            <a:r>
              <a:rPr sz="1600" spc="-185" dirty="0">
                <a:latin typeface="Microsoft Sans Serif"/>
                <a:cs typeface="Microsoft Sans Serif"/>
              </a:rPr>
              <a:t>о</a:t>
            </a:r>
            <a:r>
              <a:rPr sz="1600" spc="-220" dirty="0">
                <a:latin typeface="Microsoft Sans Serif"/>
                <a:cs typeface="Microsoft Sans Serif"/>
              </a:rPr>
              <a:t>е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210" dirty="0">
                <a:latin typeface="Microsoft Sans Serif"/>
                <a:cs typeface="Microsoft Sans Serif"/>
              </a:rPr>
              <a:t>за</a:t>
            </a:r>
            <a:r>
              <a:rPr sz="1600" spc="-170" dirty="0">
                <a:latin typeface="Microsoft Sans Serif"/>
                <a:cs typeface="Microsoft Sans Serif"/>
              </a:rPr>
              <a:t>дани</a:t>
            </a:r>
            <a:r>
              <a:rPr sz="1600" spc="-175" dirty="0">
                <a:latin typeface="Microsoft Sans Serif"/>
                <a:cs typeface="Microsoft Sans Serif"/>
              </a:rPr>
              <a:t>е:</a:t>
            </a:r>
            <a:endParaRPr sz="1600">
              <a:latin typeface="Microsoft Sans Serif"/>
              <a:cs typeface="Microsoft Sans Serif"/>
            </a:endParaRPr>
          </a:p>
          <a:p>
            <a:pPr marL="12700" marR="382270">
              <a:lnSpc>
                <a:spcPct val="100000"/>
              </a:lnSpc>
            </a:pPr>
            <a:r>
              <a:rPr sz="1600" spc="-220" dirty="0">
                <a:latin typeface="Microsoft Sans Serif"/>
                <a:cs typeface="Microsoft Sans Serif"/>
              </a:rPr>
              <a:t>Совместно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145" dirty="0">
                <a:latin typeface="Microsoft Sans Serif"/>
                <a:cs typeface="Microsoft Sans Serif"/>
              </a:rPr>
              <a:t>с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190" dirty="0">
                <a:latin typeface="Microsoft Sans Serif"/>
                <a:cs typeface="Microsoft Sans Serif"/>
              </a:rPr>
              <a:t>родителями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сделайте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220" dirty="0">
                <a:latin typeface="Microsoft Sans Serif"/>
                <a:cs typeface="Microsoft Sans Serif"/>
              </a:rPr>
              <a:t>фотографии</a:t>
            </a:r>
            <a:r>
              <a:rPr sz="1600" spc="-105" dirty="0">
                <a:latin typeface="Microsoft Sans Serif"/>
                <a:cs typeface="Microsoft Sans Serif"/>
              </a:rPr>
              <a:t> </a:t>
            </a:r>
            <a:r>
              <a:rPr sz="1600" spc="-155" dirty="0">
                <a:latin typeface="Microsoft Sans Serif"/>
                <a:cs typeface="Microsoft Sans Serif"/>
              </a:rPr>
              <a:t>или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рисунки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55" dirty="0">
                <a:latin typeface="Microsoft Sans Serif"/>
                <a:cs typeface="Microsoft Sans Serif"/>
              </a:rPr>
              <a:t>для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210" dirty="0">
                <a:latin typeface="Microsoft Sans Serif"/>
                <a:cs typeface="Microsoft Sans Serif"/>
              </a:rPr>
              <a:t>нашей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выставки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«Удивительный</a:t>
            </a:r>
            <a:r>
              <a:rPr sz="1600" spc="-80" dirty="0">
                <a:latin typeface="Microsoft Sans Serif"/>
                <a:cs typeface="Microsoft Sans Serif"/>
              </a:rPr>
              <a:t> </a:t>
            </a:r>
            <a:r>
              <a:rPr sz="1600" spc="-215" dirty="0">
                <a:latin typeface="Microsoft Sans Serif"/>
                <a:cs typeface="Microsoft Sans Serif"/>
              </a:rPr>
              <a:t>мир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родной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при</a:t>
            </a:r>
            <a:r>
              <a:rPr sz="1600" spc="-190" dirty="0">
                <a:latin typeface="Microsoft Sans Serif"/>
                <a:cs typeface="Microsoft Sans Serif"/>
              </a:rPr>
              <a:t>р</a:t>
            </a:r>
            <a:r>
              <a:rPr sz="1600" spc="-215" dirty="0">
                <a:latin typeface="Microsoft Sans Serif"/>
                <a:cs typeface="Microsoft Sans Serif"/>
              </a:rPr>
              <a:t>о</a:t>
            </a:r>
            <a:r>
              <a:rPr sz="1600" spc="-145" dirty="0">
                <a:latin typeface="Microsoft Sans Serif"/>
                <a:cs typeface="Microsoft Sans Serif"/>
              </a:rPr>
              <a:t>ды».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200" dirty="0">
                <a:latin typeface="Microsoft Sans Serif"/>
                <a:cs typeface="Microsoft Sans Serif"/>
              </a:rPr>
              <a:t>Выберите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190" dirty="0">
                <a:latin typeface="Microsoft Sans Serif"/>
                <a:cs typeface="Microsoft Sans Serif"/>
              </a:rPr>
              <a:t>сюжеты,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85" dirty="0">
                <a:latin typeface="Microsoft Sans Serif"/>
                <a:cs typeface="Microsoft Sans Serif"/>
              </a:rPr>
              <a:t>кот</a:t>
            </a:r>
            <a:r>
              <a:rPr sz="1600" spc="-195" dirty="0">
                <a:latin typeface="Microsoft Sans Serif"/>
                <a:cs typeface="Microsoft Sans Serif"/>
              </a:rPr>
              <a:t>о</a:t>
            </a:r>
            <a:r>
              <a:rPr sz="1600" spc="-185" dirty="0">
                <a:latin typeface="Microsoft Sans Serif"/>
                <a:cs typeface="Microsoft Sans Serif"/>
              </a:rPr>
              <a:t>рые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185" dirty="0">
                <a:latin typeface="Microsoft Sans Serif"/>
                <a:cs typeface="Microsoft Sans Serif"/>
              </a:rPr>
              <a:t>вас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удивил</a:t>
            </a:r>
            <a:r>
              <a:rPr sz="1600" spc="-155" dirty="0">
                <a:latin typeface="Microsoft Sans Serif"/>
                <a:cs typeface="Microsoft Sans Serif"/>
              </a:rPr>
              <a:t>и.</a:t>
            </a:r>
            <a:endParaRPr sz="1600">
              <a:latin typeface="Microsoft Sans Serif"/>
              <a:cs typeface="Microsoft Sans Serif"/>
            </a:endParaRPr>
          </a:p>
          <a:p>
            <a:pPr marL="31750">
              <a:lnSpc>
                <a:spcPct val="100000"/>
              </a:lnSpc>
              <a:spcBef>
                <a:spcPts val="1985"/>
              </a:spcBef>
            </a:pPr>
            <a:r>
              <a:rPr sz="2400" b="1" spc="-310" dirty="0">
                <a:solidFill>
                  <a:srgbClr val="205868"/>
                </a:solidFill>
                <a:latin typeface="Tahoma"/>
                <a:cs typeface="Tahoma"/>
              </a:rPr>
              <a:t>5</a:t>
            </a:r>
            <a:r>
              <a:rPr sz="2400" b="1" spc="-114" dirty="0">
                <a:solidFill>
                  <a:srgbClr val="205868"/>
                </a:solidFill>
                <a:latin typeface="Tahoma"/>
                <a:cs typeface="Tahoma"/>
              </a:rPr>
              <a:t>-</a:t>
            </a:r>
            <a:r>
              <a:rPr sz="2400" b="1" spc="-475" dirty="0">
                <a:solidFill>
                  <a:srgbClr val="205868"/>
                </a:solidFill>
                <a:latin typeface="Tahoma"/>
                <a:cs typeface="Tahoma"/>
              </a:rPr>
              <a:t>7</a:t>
            </a:r>
            <a:r>
              <a:rPr sz="2400" b="1" spc="-180" dirty="0">
                <a:solidFill>
                  <a:srgbClr val="205868"/>
                </a:solidFill>
                <a:latin typeface="Tahoma"/>
                <a:cs typeface="Tahoma"/>
              </a:rPr>
              <a:t>,</a:t>
            </a:r>
            <a:r>
              <a:rPr sz="2400" b="1" spc="-100" dirty="0">
                <a:solidFill>
                  <a:srgbClr val="205868"/>
                </a:solidFill>
                <a:latin typeface="Tahoma"/>
                <a:cs typeface="Tahoma"/>
              </a:rPr>
              <a:t> </a:t>
            </a:r>
            <a:r>
              <a:rPr sz="2400" b="1" spc="-280" dirty="0">
                <a:solidFill>
                  <a:srgbClr val="205868"/>
                </a:solidFill>
                <a:latin typeface="Tahoma"/>
                <a:cs typeface="Tahoma"/>
              </a:rPr>
              <a:t>8</a:t>
            </a:r>
            <a:r>
              <a:rPr sz="2400" b="1" spc="-114" dirty="0">
                <a:solidFill>
                  <a:srgbClr val="205868"/>
                </a:solidFill>
                <a:latin typeface="Tahoma"/>
                <a:cs typeface="Tahoma"/>
              </a:rPr>
              <a:t>-</a:t>
            </a:r>
            <a:r>
              <a:rPr sz="2400" b="1" spc="-240" dirty="0">
                <a:solidFill>
                  <a:srgbClr val="205868"/>
                </a:solidFill>
                <a:latin typeface="Tahoma"/>
                <a:cs typeface="Tahoma"/>
              </a:rPr>
              <a:t>9</a:t>
            </a:r>
            <a:r>
              <a:rPr sz="2400" b="1" spc="-100" dirty="0">
                <a:solidFill>
                  <a:srgbClr val="205868"/>
                </a:solidFill>
                <a:latin typeface="Tahoma"/>
                <a:cs typeface="Tahoma"/>
              </a:rPr>
              <a:t> </a:t>
            </a:r>
            <a:r>
              <a:rPr sz="2400" b="1" spc="-110" dirty="0">
                <a:solidFill>
                  <a:srgbClr val="205868"/>
                </a:solidFill>
                <a:latin typeface="Trebuchet MS"/>
                <a:cs typeface="Trebuchet MS"/>
              </a:rPr>
              <a:t>класс</a:t>
            </a:r>
            <a:r>
              <a:rPr sz="2400" b="1" spc="-15" dirty="0">
                <a:solidFill>
                  <a:srgbClr val="205868"/>
                </a:solidFill>
                <a:latin typeface="Trebuchet MS"/>
                <a:cs typeface="Trebuchet MS"/>
              </a:rPr>
              <a:t>ы</a:t>
            </a:r>
            <a:r>
              <a:rPr sz="1100" spc="-100" dirty="0">
                <a:latin typeface="Microsoft Sans Serif"/>
                <a:cs typeface="Microsoft Sans Serif"/>
              </a:rPr>
              <a:t>.</a:t>
            </a:r>
            <a:endParaRPr sz="1100">
              <a:latin typeface="Microsoft Sans Serif"/>
              <a:cs typeface="Microsoft Sans Serif"/>
            </a:endParaRPr>
          </a:p>
          <a:p>
            <a:pPr marL="31750">
              <a:lnSpc>
                <a:spcPct val="100000"/>
              </a:lnSpc>
              <a:spcBef>
                <a:spcPts val="1295"/>
              </a:spcBef>
            </a:pPr>
            <a:r>
              <a:rPr sz="1600" spc="-215" dirty="0">
                <a:latin typeface="Microsoft Sans Serif"/>
                <a:cs typeface="Microsoft Sans Serif"/>
              </a:rPr>
              <a:t>Творч</a:t>
            </a:r>
            <a:r>
              <a:rPr sz="1600" spc="-175" dirty="0">
                <a:latin typeface="Microsoft Sans Serif"/>
                <a:cs typeface="Microsoft Sans Serif"/>
              </a:rPr>
              <a:t>еск</a:t>
            </a:r>
            <a:r>
              <a:rPr sz="1600" spc="-185" dirty="0">
                <a:latin typeface="Microsoft Sans Serif"/>
                <a:cs typeface="Microsoft Sans Serif"/>
              </a:rPr>
              <a:t>о</a:t>
            </a:r>
            <a:r>
              <a:rPr sz="1600" spc="-220" dirty="0">
                <a:latin typeface="Microsoft Sans Serif"/>
                <a:cs typeface="Microsoft Sans Serif"/>
              </a:rPr>
              <a:t>е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210" dirty="0">
                <a:latin typeface="Microsoft Sans Serif"/>
                <a:cs typeface="Microsoft Sans Serif"/>
              </a:rPr>
              <a:t>за</a:t>
            </a:r>
            <a:r>
              <a:rPr sz="1600" spc="-170" dirty="0">
                <a:latin typeface="Microsoft Sans Serif"/>
                <a:cs typeface="Microsoft Sans Serif"/>
              </a:rPr>
              <a:t>дани</a:t>
            </a:r>
            <a:r>
              <a:rPr sz="1600" spc="-220" dirty="0">
                <a:latin typeface="Microsoft Sans Serif"/>
                <a:cs typeface="Microsoft Sans Serif"/>
              </a:rPr>
              <a:t>е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105" dirty="0">
                <a:latin typeface="Microsoft Sans Serif"/>
                <a:cs typeface="Microsoft Sans Serif"/>
              </a:rPr>
              <a:t>(</a:t>
            </a:r>
            <a:r>
              <a:rPr sz="1600" spc="-165" dirty="0">
                <a:latin typeface="Microsoft Sans Serif"/>
                <a:cs typeface="Microsoft Sans Serif"/>
              </a:rPr>
              <a:t>о</a:t>
            </a:r>
            <a:r>
              <a:rPr sz="1600" spc="-170" dirty="0">
                <a:latin typeface="Microsoft Sans Serif"/>
                <a:cs typeface="Microsoft Sans Serif"/>
              </a:rPr>
              <a:t>дно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200" dirty="0">
                <a:latin typeface="Microsoft Sans Serif"/>
                <a:cs typeface="Microsoft Sans Serif"/>
              </a:rPr>
              <a:t>по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190" dirty="0">
                <a:latin typeface="Microsoft Sans Serif"/>
                <a:cs typeface="Microsoft Sans Serif"/>
              </a:rPr>
              <a:t>выбору</a:t>
            </a:r>
            <a:r>
              <a:rPr sz="1600" spc="-100" dirty="0">
                <a:latin typeface="Microsoft Sans Serif"/>
                <a:cs typeface="Microsoft Sans Serif"/>
              </a:rPr>
              <a:t>)</a:t>
            </a:r>
            <a:r>
              <a:rPr sz="16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:</a:t>
            </a:r>
            <a:endParaRPr sz="1600">
              <a:latin typeface="Microsoft Sans Serif"/>
              <a:cs typeface="Microsoft Sans Serif"/>
            </a:endParaRPr>
          </a:p>
          <a:p>
            <a:pPr marL="194945" indent="-163830">
              <a:lnSpc>
                <a:spcPct val="100000"/>
              </a:lnSpc>
              <a:buAutoNum type="arabicPeriod"/>
              <a:tabLst>
                <a:tab pos="195580" algn="l"/>
              </a:tabLst>
            </a:pPr>
            <a:r>
              <a:rPr sz="1600" spc="-210" dirty="0">
                <a:latin typeface="Microsoft Sans Serif"/>
                <a:cs typeface="Microsoft Sans Serif"/>
              </a:rPr>
              <a:t>Напишите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200" dirty="0">
                <a:latin typeface="Microsoft Sans Serif"/>
                <a:cs typeface="Microsoft Sans Serif"/>
              </a:rPr>
              <a:t>письмо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человеку,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который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является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55" dirty="0">
                <a:latin typeface="Microsoft Sans Serif"/>
                <a:cs typeface="Microsoft Sans Serif"/>
              </a:rPr>
              <a:t>для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85" dirty="0">
                <a:latin typeface="Microsoft Sans Serif"/>
                <a:cs typeface="Microsoft Sans Serif"/>
              </a:rPr>
              <a:t>вас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204" dirty="0">
                <a:latin typeface="Microsoft Sans Serif"/>
                <a:cs typeface="Microsoft Sans Serif"/>
              </a:rPr>
              <a:t>героем.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235" dirty="0">
                <a:latin typeface="Microsoft Sans Serif"/>
                <a:cs typeface="Microsoft Sans Serif"/>
              </a:rPr>
              <a:t>На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200" dirty="0">
                <a:latin typeface="Microsoft Sans Serif"/>
                <a:cs typeface="Microsoft Sans Serif"/>
              </a:rPr>
              <a:t>каком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основании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вы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сделали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свой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выбор?</a:t>
            </a:r>
            <a:endParaRPr sz="1600">
              <a:latin typeface="Microsoft Sans Serif"/>
              <a:cs typeface="Microsoft Sans Serif"/>
            </a:endParaRPr>
          </a:p>
          <a:p>
            <a:pPr marL="212090" indent="-180340">
              <a:lnSpc>
                <a:spcPct val="100000"/>
              </a:lnSpc>
              <a:buAutoNum type="arabicPeriod"/>
              <a:tabLst>
                <a:tab pos="212090" algn="l"/>
              </a:tabLst>
            </a:pPr>
            <a:r>
              <a:rPr sz="1600" spc="-210" dirty="0">
                <a:latin typeface="Microsoft Sans Serif"/>
                <a:cs typeface="Microsoft Sans Serif"/>
              </a:rPr>
              <a:t>Напишите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сочинение-миниатюру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185" dirty="0">
                <a:latin typeface="Microsoft Sans Serif"/>
                <a:cs typeface="Microsoft Sans Serif"/>
              </a:rPr>
              <a:t>на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75" dirty="0">
                <a:latin typeface="Microsoft Sans Serif"/>
                <a:cs typeface="Microsoft Sans Serif"/>
              </a:rPr>
              <a:t>одну</a:t>
            </a:r>
            <a:r>
              <a:rPr sz="1600" spc="-80" dirty="0">
                <a:latin typeface="Microsoft Sans Serif"/>
                <a:cs typeface="Microsoft Sans Serif"/>
              </a:rPr>
              <a:t> </a:t>
            </a:r>
            <a:r>
              <a:rPr sz="1600" spc="-185" dirty="0">
                <a:latin typeface="Microsoft Sans Serif"/>
                <a:cs typeface="Microsoft Sans Serif"/>
              </a:rPr>
              <a:t>из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210" dirty="0">
                <a:latin typeface="Microsoft Sans Serif"/>
                <a:cs typeface="Microsoft Sans Serif"/>
              </a:rPr>
              <a:t>тем: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210" dirty="0">
                <a:latin typeface="Microsoft Sans Serif"/>
                <a:cs typeface="Microsoft Sans Serif"/>
              </a:rPr>
              <a:t>«Моя</a:t>
            </a:r>
            <a:r>
              <a:rPr sz="1600" spc="-80" dirty="0">
                <a:latin typeface="Microsoft Sans Serif"/>
                <a:cs typeface="Microsoft Sans Serif"/>
              </a:rPr>
              <a:t> </a:t>
            </a:r>
            <a:r>
              <a:rPr sz="1600" spc="-204" dirty="0">
                <a:latin typeface="Microsoft Sans Serif"/>
                <a:cs typeface="Microsoft Sans Serif"/>
              </a:rPr>
              <a:t>семья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315" dirty="0">
                <a:latin typeface="Microsoft Sans Serif"/>
                <a:cs typeface="Microsoft Sans Serif"/>
              </a:rPr>
              <a:t>–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200" dirty="0">
                <a:latin typeface="Microsoft Sans Serif"/>
                <a:cs typeface="Microsoft Sans Serif"/>
              </a:rPr>
              <a:t>опора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75" dirty="0">
                <a:latin typeface="Microsoft Sans Serif"/>
                <a:cs typeface="Microsoft Sans Serif"/>
              </a:rPr>
              <a:t>России»,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200" dirty="0">
                <a:latin typeface="Microsoft Sans Serif"/>
                <a:cs typeface="Microsoft Sans Serif"/>
              </a:rPr>
              <a:t>«Герои,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215" dirty="0">
                <a:latin typeface="Microsoft Sans Serif"/>
                <a:cs typeface="Microsoft Sans Serif"/>
              </a:rPr>
              <a:t>о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которых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220" dirty="0">
                <a:latin typeface="Microsoft Sans Serif"/>
                <a:cs typeface="Microsoft Sans Serif"/>
              </a:rPr>
              <a:t>мало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175" dirty="0">
                <a:latin typeface="Microsoft Sans Serif"/>
                <a:cs typeface="Microsoft Sans Serif"/>
              </a:rPr>
              <a:t>говорят»,</a:t>
            </a:r>
            <a:endParaRPr sz="1600">
              <a:latin typeface="Microsoft Sans Serif"/>
              <a:cs typeface="Microsoft Sans Serif"/>
            </a:endParaRPr>
          </a:p>
          <a:p>
            <a:pPr marL="26034" marR="121285" indent="5715">
              <a:lnSpc>
                <a:spcPct val="100000"/>
              </a:lnSpc>
            </a:pPr>
            <a:r>
              <a:rPr sz="1600" spc="-204" dirty="0">
                <a:latin typeface="Microsoft Sans Serif"/>
                <a:cs typeface="Microsoft Sans Serif"/>
              </a:rPr>
              <a:t>«Мой</a:t>
            </a:r>
            <a:r>
              <a:rPr sz="1600" spc="-100" dirty="0">
                <a:latin typeface="Microsoft Sans Serif"/>
                <a:cs typeface="Microsoft Sans Serif"/>
              </a:rPr>
              <a:t> </a:t>
            </a:r>
            <a:r>
              <a:rPr sz="1600" spc="-220" dirty="0">
                <a:latin typeface="Microsoft Sans Serif"/>
                <a:cs typeface="Microsoft Sans Serif"/>
              </a:rPr>
              <a:t>дом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315" dirty="0">
                <a:latin typeface="Microsoft Sans Serif"/>
                <a:cs typeface="Microsoft Sans Serif"/>
              </a:rPr>
              <a:t>–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229" dirty="0">
                <a:latin typeface="Microsoft Sans Serif"/>
                <a:cs typeface="Microsoft Sans Serif"/>
              </a:rPr>
              <a:t>моя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страна»,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190" dirty="0">
                <a:latin typeface="Microsoft Sans Serif"/>
                <a:cs typeface="Microsoft Sans Serif"/>
              </a:rPr>
              <a:t>«Лучший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город</a:t>
            </a:r>
            <a:r>
              <a:rPr sz="1600" spc="-85" dirty="0">
                <a:latin typeface="Microsoft Sans Serif"/>
                <a:cs typeface="Microsoft Sans Serif"/>
              </a:rPr>
              <a:t> </a:t>
            </a:r>
            <a:r>
              <a:rPr sz="1600" spc="-190" dirty="0">
                <a:latin typeface="Microsoft Sans Serif"/>
                <a:cs typeface="Microsoft Sans Serif"/>
              </a:rPr>
              <a:t>России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315" dirty="0">
                <a:latin typeface="Microsoft Sans Serif"/>
                <a:cs typeface="Microsoft Sans Serif"/>
              </a:rPr>
              <a:t>–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это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75" dirty="0">
                <a:latin typeface="Microsoft Sans Serif"/>
                <a:cs typeface="Microsoft Sans Serif"/>
              </a:rPr>
              <a:t>…»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55" dirty="0">
                <a:latin typeface="Microsoft Sans Serif"/>
                <a:cs typeface="Microsoft Sans Serif"/>
              </a:rPr>
              <a:t>(дети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200" dirty="0">
                <a:latin typeface="Microsoft Sans Serif"/>
                <a:cs typeface="Microsoft Sans Serif"/>
              </a:rPr>
              <a:t>выбирают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город</a:t>
            </a:r>
            <a:r>
              <a:rPr sz="1600" spc="-85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самостоятельно);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200" dirty="0">
                <a:latin typeface="Microsoft Sans Serif"/>
                <a:cs typeface="Microsoft Sans Serif"/>
              </a:rPr>
              <a:t>«Мы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315" dirty="0">
                <a:latin typeface="Microsoft Sans Serif"/>
                <a:cs typeface="Microsoft Sans Serif"/>
              </a:rPr>
              <a:t>–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85" dirty="0">
                <a:latin typeface="Microsoft Sans Serif"/>
                <a:cs typeface="Microsoft Sans Serif"/>
              </a:rPr>
              <a:t>надежда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75" dirty="0">
                <a:latin typeface="Microsoft Sans Serif"/>
                <a:cs typeface="Microsoft Sans Serif"/>
              </a:rPr>
              <a:t>России».</a:t>
            </a:r>
            <a:endParaRPr sz="1600">
              <a:latin typeface="Microsoft Sans Serif"/>
              <a:cs typeface="Microsoft Sans Serif"/>
            </a:endParaRPr>
          </a:p>
          <a:p>
            <a:pPr marL="26034" marR="372110" indent="5715">
              <a:lnSpc>
                <a:spcPct val="100000"/>
              </a:lnSpc>
              <a:buAutoNum type="arabicPeriod" startAt="3"/>
              <a:tabLst>
                <a:tab pos="212090" algn="l"/>
              </a:tabLst>
            </a:pPr>
            <a:r>
              <a:rPr sz="1600" spc="-204" dirty="0">
                <a:latin typeface="Microsoft Sans Serif"/>
                <a:cs typeface="Microsoft Sans Serif"/>
              </a:rPr>
              <a:t>Обсудите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145" dirty="0">
                <a:latin typeface="Microsoft Sans Serif"/>
                <a:cs typeface="Microsoft Sans Serif"/>
              </a:rPr>
              <a:t>с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185" dirty="0">
                <a:latin typeface="Microsoft Sans Serif"/>
                <a:cs typeface="Microsoft Sans Serif"/>
              </a:rPr>
              <a:t>родителями,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185" dirty="0">
                <a:latin typeface="Microsoft Sans Serif"/>
                <a:cs typeface="Microsoft Sans Serif"/>
              </a:rPr>
              <a:t>хотели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190" dirty="0">
                <a:latin typeface="Microsoft Sans Serif"/>
                <a:cs typeface="Microsoft Sans Serif"/>
              </a:rPr>
              <a:t>бы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вы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185" dirty="0">
                <a:latin typeface="Microsoft Sans Serif"/>
                <a:cs typeface="Microsoft Sans Serif"/>
              </a:rPr>
              <a:t>поучаствовать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190" dirty="0">
                <a:latin typeface="Microsoft Sans Serif"/>
                <a:cs typeface="Microsoft Sans Serif"/>
              </a:rPr>
              <a:t>в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акции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204" dirty="0">
                <a:latin typeface="Microsoft Sans Serif"/>
                <a:cs typeface="Microsoft Sans Serif"/>
              </a:rPr>
              <a:t>«Письмо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солдату».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204" dirty="0">
                <a:latin typeface="Microsoft Sans Serif"/>
                <a:cs typeface="Microsoft Sans Serif"/>
              </a:rPr>
              <a:t>Что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190" dirty="0">
                <a:latin typeface="Microsoft Sans Serif"/>
                <a:cs typeface="Microsoft Sans Serif"/>
              </a:rPr>
              <a:t>бы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вы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75" dirty="0">
                <a:latin typeface="Microsoft Sans Serif"/>
                <a:cs typeface="Microsoft Sans Serif"/>
              </a:rPr>
              <a:t>написали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190" dirty="0">
                <a:latin typeface="Microsoft Sans Serif"/>
                <a:cs typeface="Microsoft Sans Serif"/>
              </a:rPr>
              <a:t>в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210" dirty="0">
                <a:latin typeface="Microsoft Sans Serif"/>
                <a:cs typeface="Microsoft Sans Serif"/>
              </a:rPr>
              <a:t>этом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90" dirty="0">
                <a:latin typeface="Microsoft Sans Serif"/>
                <a:cs typeface="Microsoft Sans Serif"/>
              </a:rPr>
              <a:t>письме?</a:t>
            </a:r>
            <a:endParaRPr sz="1600">
              <a:latin typeface="Microsoft Sans Serif"/>
              <a:cs typeface="Microsoft Sans Serif"/>
            </a:endParaRPr>
          </a:p>
          <a:p>
            <a:pPr marL="26034" marR="302260" indent="5715">
              <a:lnSpc>
                <a:spcPct val="100000"/>
              </a:lnSpc>
              <a:buAutoNum type="arabicPeriod" startAt="3"/>
              <a:tabLst>
                <a:tab pos="259715" algn="l"/>
              </a:tabLst>
            </a:pPr>
            <a:r>
              <a:rPr sz="1600" spc="-220" dirty="0">
                <a:latin typeface="Microsoft Sans Serif"/>
                <a:cs typeface="Microsoft Sans Serif"/>
              </a:rPr>
              <a:t>Дамир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215" dirty="0">
                <a:latin typeface="Microsoft Sans Serif"/>
                <a:cs typeface="Microsoft Sans Serif"/>
              </a:rPr>
              <a:t>Юсупов,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185" dirty="0">
                <a:latin typeface="Microsoft Sans Serif"/>
                <a:cs typeface="Microsoft Sans Serif"/>
              </a:rPr>
              <a:t>герой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185" dirty="0">
                <a:latin typeface="Microsoft Sans Serif"/>
                <a:cs typeface="Microsoft Sans Serif"/>
              </a:rPr>
              <a:t>России,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сказал: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200" dirty="0">
                <a:latin typeface="Microsoft Sans Serif"/>
                <a:cs typeface="Microsoft Sans Serif"/>
              </a:rPr>
              <a:t>«Главное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600" dirty="0">
                <a:latin typeface="Microsoft Sans Serif"/>
                <a:cs typeface="Microsoft Sans Serif"/>
              </a:rPr>
              <a:t>—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85" dirty="0">
                <a:latin typeface="Microsoft Sans Serif"/>
                <a:cs typeface="Microsoft Sans Serif"/>
              </a:rPr>
              <a:t>что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185" dirty="0">
                <a:latin typeface="Microsoft Sans Serif"/>
                <a:cs typeface="Microsoft Sans Serif"/>
              </a:rPr>
              <a:t>все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75" dirty="0">
                <a:latin typeface="Microsoft Sans Serif"/>
                <a:cs typeface="Microsoft Sans Serif"/>
              </a:rPr>
              <a:t>вернулись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85" dirty="0">
                <a:latin typeface="Microsoft Sans Serif"/>
                <a:cs typeface="Microsoft Sans Serif"/>
              </a:rPr>
              <a:t>домой».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204" dirty="0">
                <a:latin typeface="Microsoft Sans Serif"/>
                <a:cs typeface="Microsoft Sans Serif"/>
              </a:rPr>
              <a:t>Как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175" dirty="0">
                <a:latin typeface="Microsoft Sans Serif"/>
                <a:cs typeface="Microsoft Sans Serif"/>
              </a:rPr>
              <a:t>вы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204" dirty="0">
                <a:latin typeface="Microsoft Sans Serif"/>
                <a:cs typeface="Microsoft Sans Serif"/>
              </a:rPr>
              <a:t>понимаете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смысл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175" dirty="0">
                <a:latin typeface="Microsoft Sans Serif"/>
                <a:cs typeface="Microsoft Sans Serif"/>
              </a:rPr>
              <a:t>этой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04" dirty="0">
                <a:latin typeface="Microsoft Sans Serif"/>
                <a:cs typeface="Microsoft Sans Serif"/>
              </a:rPr>
              <a:t>фразы?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210" dirty="0">
                <a:latin typeface="Microsoft Sans Serif"/>
                <a:cs typeface="Microsoft Sans Serif"/>
              </a:rPr>
              <a:t>Обоснуйте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свой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190" dirty="0">
                <a:latin typeface="Microsoft Sans Serif"/>
                <a:cs typeface="Microsoft Sans Serif"/>
              </a:rPr>
              <a:t>ответ.</a:t>
            </a:r>
            <a:endParaRPr sz="1600">
              <a:latin typeface="Microsoft Sans Serif"/>
              <a:cs typeface="Microsoft Sans Serif"/>
            </a:endParaRPr>
          </a:p>
          <a:p>
            <a:pPr marL="26034" marR="179070" indent="5715">
              <a:lnSpc>
                <a:spcPct val="100000"/>
              </a:lnSpc>
              <a:buAutoNum type="arabicPeriod" startAt="3"/>
              <a:tabLst>
                <a:tab pos="212090" algn="l"/>
              </a:tabLst>
            </a:pPr>
            <a:r>
              <a:rPr sz="1600" spc="-235" dirty="0">
                <a:latin typeface="Microsoft Sans Serif"/>
                <a:cs typeface="Microsoft Sans Serif"/>
              </a:rPr>
              <a:t>В</a:t>
            </a:r>
            <a:r>
              <a:rPr sz="1600" spc="-229" dirty="0">
                <a:latin typeface="Microsoft Sans Serif"/>
                <a:cs typeface="Microsoft Sans Serif"/>
              </a:rPr>
              <a:t> </a:t>
            </a:r>
            <a:r>
              <a:rPr sz="1600" spc="-204" dirty="0">
                <a:latin typeface="Microsoft Sans Serif"/>
                <a:cs typeface="Microsoft Sans Serif"/>
              </a:rPr>
              <a:t>любой</a:t>
            </a:r>
            <a:r>
              <a:rPr sz="1600" spc="-200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технике выполните </a:t>
            </a:r>
            <a:r>
              <a:rPr sz="1600" spc="-170" dirty="0">
                <a:latin typeface="Microsoft Sans Serif"/>
                <a:cs typeface="Microsoft Sans Serif"/>
              </a:rPr>
              <a:t>рисунок </a:t>
            </a:r>
            <a:r>
              <a:rPr sz="1600" spc="-190" dirty="0">
                <a:latin typeface="Microsoft Sans Serif"/>
                <a:cs typeface="Microsoft Sans Serif"/>
              </a:rPr>
              <a:t>на</a:t>
            </a:r>
            <a:r>
              <a:rPr sz="1600" spc="-185" dirty="0">
                <a:latin typeface="Microsoft Sans Serif"/>
                <a:cs typeface="Microsoft Sans Serif"/>
              </a:rPr>
              <a:t> </a:t>
            </a:r>
            <a:r>
              <a:rPr sz="1600" spc="-175" dirty="0">
                <a:latin typeface="Microsoft Sans Serif"/>
                <a:cs typeface="Microsoft Sans Serif"/>
              </a:rPr>
              <a:t>одну </a:t>
            </a:r>
            <a:r>
              <a:rPr sz="1600" spc="-185" dirty="0">
                <a:latin typeface="Microsoft Sans Serif"/>
                <a:cs typeface="Microsoft Sans Serif"/>
              </a:rPr>
              <a:t>из</a:t>
            </a:r>
            <a:r>
              <a:rPr sz="1600" spc="-180" dirty="0">
                <a:latin typeface="Microsoft Sans Serif"/>
                <a:cs typeface="Microsoft Sans Serif"/>
              </a:rPr>
              <a:t> </a:t>
            </a:r>
            <a:r>
              <a:rPr sz="1600" spc="-235" dirty="0">
                <a:latin typeface="Microsoft Sans Serif"/>
                <a:cs typeface="Microsoft Sans Serif"/>
              </a:rPr>
              <a:t>тем</a:t>
            </a:r>
            <a:r>
              <a:rPr sz="1600" spc="-229" dirty="0">
                <a:latin typeface="Microsoft Sans Serif"/>
                <a:cs typeface="Microsoft Sans Serif"/>
              </a:rPr>
              <a:t> </a:t>
            </a:r>
            <a:r>
              <a:rPr sz="1600" spc="-200" dirty="0">
                <a:latin typeface="Microsoft Sans Serif"/>
                <a:cs typeface="Microsoft Sans Serif"/>
              </a:rPr>
              <a:t>по</a:t>
            </a:r>
            <a:r>
              <a:rPr sz="1600" spc="-195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выбору: </a:t>
            </a:r>
            <a:r>
              <a:rPr sz="1600" spc="-200" dirty="0">
                <a:latin typeface="Microsoft Sans Serif"/>
                <a:cs typeface="Microsoft Sans Serif"/>
              </a:rPr>
              <a:t>«Мы</a:t>
            </a:r>
            <a:r>
              <a:rPr sz="1600" spc="-195" dirty="0">
                <a:latin typeface="Microsoft Sans Serif"/>
                <a:cs typeface="Microsoft Sans Serif"/>
              </a:rPr>
              <a:t> </a:t>
            </a:r>
            <a:r>
              <a:rPr sz="1600" spc="315" dirty="0">
                <a:latin typeface="Microsoft Sans Serif"/>
                <a:cs typeface="Microsoft Sans Serif"/>
              </a:rPr>
              <a:t>– </a:t>
            </a:r>
            <a:r>
              <a:rPr sz="1600" spc="-180" dirty="0">
                <a:latin typeface="Microsoft Sans Serif"/>
                <a:cs typeface="Microsoft Sans Serif"/>
              </a:rPr>
              <a:t>одна </a:t>
            </a:r>
            <a:r>
              <a:rPr sz="1600" spc="-170" dirty="0">
                <a:latin typeface="Microsoft Sans Serif"/>
                <a:cs typeface="Microsoft Sans Serif"/>
              </a:rPr>
              <a:t>страна», </a:t>
            </a:r>
            <a:r>
              <a:rPr sz="1600" spc="-190" dirty="0">
                <a:latin typeface="Microsoft Sans Serif"/>
                <a:cs typeface="Microsoft Sans Serif"/>
              </a:rPr>
              <a:t>«Когда </a:t>
            </a:r>
            <a:r>
              <a:rPr sz="1600" spc="-185" dirty="0">
                <a:latin typeface="Microsoft Sans Serif"/>
                <a:cs typeface="Microsoft Sans Serif"/>
              </a:rPr>
              <a:t>все</a:t>
            </a:r>
            <a:r>
              <a:rPr sz="1600" spc="-180" dirty="0">
                <a:latin typeface="Microsoft Sans Serif"/>
                <a:cs typeface="Microsoft Sans Serif"/>
              </a:rPr>
              <a:t> </a:t>
            </a:r>
            <a:r>
              <a:rPr sz="1600" spc="-190" dirty="0">
                <a:latin typeface="Microsoft Sans Serif"/>
                <a:cs typeface="Microsoft Sans Serif"/>
              </a:rPr>
              <a:t>дома»,</a:t>
            </a:r>
            <a:r>
              <a:rPr sz="1600" spc="-185" dirty="0">
                <a:latin typeface="Microsoft Sans Serif"/>
                <a:cs typeface="Microsoft Sans Serif"/>
              </a:rPr>
              <a:t> </a:t>
            </a:r>
            <a:r>
              <a:rPr sz="1600" spc="-210" dirty="0">
                <a:latin typeface="Microsoft Sans Serif"/>
                <a:cs typeface="Microsoft Sans Serif"/>
              </a:rPr>
              <a:t>«Герои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85" dirty="0">
                <a:latin typeface="Microsoft Sans Serif"/>
                <a:cs typeface="Microsoft Sans Serif"/>
              </a:rPr>
              <a:t>рядом».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200" dirty="0">
                <a:latin typeface="Microsoft Sans Serif"/>
                <a:cs typeface="Microsoft Sans Serif"/>
              </a:rPr>
              <a:t>Устройте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175" dirty="0">
                <a:latin typeface="Microsoft Sans Serif"/>
                <a:cs typeface="Microsoft Sans Serif"/>
              </a:rPr>
              <a:t>выставку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рисунков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190" dirty="0">
                <a:latin typeface="Microsoft Sans Serif"/>
                <a:cs typeface="Microsoft Sans Serif"/>
              </a:rPr>
              <a:t>в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классе.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95" dirty="0">
                <a:latin typeface="Microsoft Sans Serif"/>
                <a:cs typeface="Microsoft Sans Serif"/>
              </a:rPr>
              <a:t>Расскажите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одноклассникам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215" dirty="0">
                <a:latin typeface="Microsoft Sans Serif"/>
                <a:cs typeface="Microsoft Sans Serif"/>
              </a:rPr>
              <a:t>о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215" dirty="0">
                <a:latin typeface="Microsoft Sans Serif"/>
                <a:cs typeface="Microsoft Sans Serif"/>
              </a:rPr>
              <a:t>своем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рисунке.</a:t>
            </a:r>
            <a:endParaRPr sz="1600">
              <a:latin typeface="Microsoft Sans Serif"/>
              <a:cs typeface="Microsoft Sans Serif"/>
            </a:endParaRPr>
          </a:p>
          <a:p>
            <a:pPr marL="19050">
              <a:lnSpc>
                <a:spcPct val="100000"/>
              </a:lnSpc>
              <a:spcBef>
                <a:spcPts val="1005"/>
              </a:spcBef>
            </a:pPr>
            <a:r>
              <a:rPr sz="2400" b="1" spc="-405" dirty="0">
                <a:solidFill>
                  <a:srgbClr val="205868"/>
                </a:solidFill>
                <a:latin typeface="Tahoma"/>
                <a:cs typeface="Tahoma"/>
              </a:rPr>
              <a:t>1</a:t>
            </a:r>
            <a:r>
              <a:rPr sz="2400" b="1" spc="-409" dirty="0">
                <a:solidFill>
                  <a:srgbClr val="205868"/>
                </a:solidFill>
                <a:latin typeface="Tahoma"/>
                <a:cs typeface="Tahoma"/>
              </a:rPr>
              <a:t>0</a:t>
            </a:r>
            <a:r>
              <a:rPr sz="2400" b="1" spc="-114" dirty="0">
                <a:solidFill>
                  <a:srgbClr val="205868"/>
                </a:solidFill>
                <a:latin typeface="Tahoma"/>
                <a:cs typeface="Tahoma"/>
              </a:rPr>
              <a:t>-</a:t>
            </a:r>
            <a:r>
              <a:rPr sz="2400" b="1" spc="-595" dirty="0">
                <a:solidFill>
                  <a:srgbClr val="205868"/>
                </a:solidFill>
                <a:latin typeface="Tahoma"/>
                <a:cs typeface="Tahoma"/>
              </a:rPr>
              <a:t>11</a:t>
            </a:r>
            <a:r>
              <a:rPr sz="2400" b="1" spc="-90" dirty="0">
                <a:solidFill>
                  <a:srgbClr val="205868"/>
                </a:solidFill>
                <a:latin typeface="Tahoma"/>
                <a:cs typeface="Tahoma"/>
              </a:rPr>
              <a:t> </a:t>
            </a:r>
            <a:r>
              <a:rPr sz="2400" b="1" spc="-85" dirty="0">
                <a:solidFill>
                  <a:srgbClr val="205868"/>
                </a:solidFill>
                <a:latin typeface="Trebuchet MS"/>
                <a:cs typeface="Trebuchet MS"/>
              </a:rPr>
              <a:t>класс</a:t>
            </a:r>
            <a:r>
              <a:rPr sz="2400" b="1" spc="-125" dirty="0">
                <a:solidFill>
                  <a:srgbClr val="205868"/>
                </a:solidFill>
                <a:latin typeface="Trebuchet MS"/>
                <a:cs typeface="Trebuchet MS"/>
              </a:rPr>
              <a:t>ы</a:t>
            </a:r>
            <a:r>
              <a:rPr sz="2400" b="1" spc="-165" dirty="0">
                <a:solidFill>
                  <a:srgbClr val="205868"/>
                </a:solidFill>
                <a:latin typeface="Tahoma"/>
                <a:cs typeface="Tahoma"/>
              </a:rPr>
              <a:t>.</a:t>
            </a:r>
            <a:r>
              <a:rPr sz="2400" b="1" spc="-105" dirty="0">
                <a:solidFill>
                  <a:srgbClr val="205868"/>
                </a:solidFill>
                <a:latin typeface="Tahoma"/>
                <a:cs typeface="Tahoma"/>
              </a:rPr>
              <a:t> </a:t>
            </a:r>
            <a:r>
              <a:rPr sz="2400" b="1" spc="-180" dirty="0">
                <a:solidFill>
                  <a:srgbClr val="205868"/>
                </a:solidFill>
                <a:latin typeface="Trebuchet MS"/>
                <a:cs typeface="Trebuchet MS"/>
              </a:rPr>
              <a:t>СПО</a:t>
            </a:r>
            <a:endParaRPr sz="2400">
              <a:latin typeface="Trebuchet MS"/>
              <a:cs typeface="Trebuchet MS"/>
            </a:endParaRPr>
          </a:p>
          <a:p>
            <a:pPr marL="19050">
              <a:lnSpc>
                <a:spcPct val="100000"/>
              </a:lnSpc>
              <a:spcBef>
                <a:spcPts val="1290"/>
              </a:spcBef>
            </a:pPr>
            <a:r>
              <a:rPr sz="1600" spc="-215" dirty="0">
                <a:solidFill>
                  <a:srgbClr val="333333"/>
                </a:solidFill>
                <a:latin typeface="Microsoft Sans Serif"/>
                <a:cs typeface="Microsoft Sans Serif"/>
              </a:rPr>
              <a:t>Творч</a:t>
            </a:r>
            <a:r>
              <a:rPr sz="1600" spc="-175" dirty="0">
                <a:solidFill>
                  <a:srgbClr val="333333"/>
                </a:solidFill>
                <a:latin typeface="Microsoft Sans Serif"/>
                <a:cs typeface="Microsoft Sans Serif"/>
              </a:rPr>
              <a:t>еск</a:t>
            </a:r>
            <a:r>
              <a:rPr sz="1600" spc="-185" dirty="0">
                <a:solidFill>
                  <a:srgbClr val="333333"/>
                </a:solidFill>
                <a:latin typeface="Microsoft Sans Serif"/>
                <a:cs typeface="Microsoft Sans Serif"/>
              </a:rPr>
              <a:t>о</a:t>
            </a:r>
            <a:r>
              <a:rPr sz="1600" spc="-220" dirty="0">
                <a:solidFill>
                  <a:srgbClr val="333333"/>
                </a:solidFill>
                <a:latin typeface="Microsoft Sans Serif"/>
                <a:cs typeface="Microsoft Sans Serif"/>
              </a:rPr>
              <a:t>е</a:t>
            </a:r>
            <a:r>
              <a:rPr sz="1600" spc="-7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210" dirty="0">
                <a:solidFill>
                  <a:srgbClr val="333333"/>
                </a:solidFill>
                <a:latin typeface="Microsoft Sans Serif"/>
                <a:cs typeface="Microsoft Sans Serif"/>
              </a:rPr>
              <a:t>за</a:t>
            </a:r>
            <a:r>
              <a:rPr sz="1600" spc="-170" dirty="0">
                <a:solidFill>
                  <a:srgbClr val="333333"/>
                </a:solidFill>
                <a:latin typeface="Microsoft Sans Serif"/>
                <a:cs typeface="Microsoft Sans Serif"/>
              </a:rPr>
              <a:t>дани</a:t>
            </a:r>
            <a:r>
              <a:rPr sz="1600" spc="-220" dirty="0">
                <a:solidFill>
                  <a:srgbClr val="333333"/>
                </a:solidFill>
                <a:latin typeface="Microsoft Sans Serif"/>
                <a:cs typeface="Microsoft Sans Serif"/>
              </a:rPr>
              <a:t>е</a:t>
            </a:r>
            <a:r>
              <a:rPr sz="1600" spc="-6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333333"/>
                </a:solidFill>
                <a:latin typeface="Microsoft Sans Serif"/>
                <a:cs typeface="Microsoft Sans Serif"/>
              </a:rPr>
              <a:t>(</a:t>
            </a:r>
            <a:r>
              <a:rPr sz="1600" spc="-165" dirty="0">
                <a:solidFill>
                  <a:srgbClr val="333333"/>
                </a:solidFill>
                <a:latin typeface="Microsoft Sans Serif"/>
                <a:cs typeface="Microsoft Sans Serif"/>
              </a:rPr>
              <a:t>о</a:t>
            </a:r>
            <a:r>
              <a:rPr sz="1600" spc="-170" dirty="0">
                <a:solidFill>
                  <a:srgbClr val="333333"/>
                </a:solidFill>
                <a:latin typeface="Microsoft Sans Serif"/>
                <a:cs typeface="Microsoft Sans Serif"/>
              </a:rPr>
              <a:t>дно</a:t>
            </a:r>
            <a:r>
              <a:rPr sz="1600" spc="-7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204" dirty="0">
                <a:solidFill>
                  <a:srgbClr val="333333"/>
                </a:solidFill>
                <a:latin typeface="Microsoft Sans Serif"/>
                <a:cs typeface="Microsoft Sans Serif"/>
              </a:rPr>
              <a:t>п</a:t>
            </a:r>
            <a:r>
              <a:rPr sz="1600" spc="-200" dirty="0">
                <a:solidFill>
                  <a:srgbClr val="333333"/>
                </a:solidFill>
                <a:latin typeface="Microsoft Sans Serif"/>
                <a:cs typeface="Microsoft Sans Serif"/>
              </a:rPr>
              <a:t>о</a:t>
            </a:r>
            <a:r>
              <a:rPr sz="1600" spc="-7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333333"/>
                </a:solidFill>
                <a:latin typeface="Microsoft Sans Serif"/>
                <a:cs typeface="Microsoft Sans Serif"/>
              </a:rPr>
              <a:t>выбору)</a:t>
            </a:r>
            <a:r>
              <a:rPr sz="1600" spc="-135" dirty="0">
                <a:solidFill>
                  <a:srgbClr val="333333"/>
                </a:solidFill>
                <a:latin typeface="Microsoft Sans Serif"/>
                <a:cs typeface="Microsoft Sans Serif"/>
              </a:rPr>
              <a:t>:</a:t>
            </a:r>
            <a:endParaRPr sz="1600">
              <a:latin typeface="Microsoft Sans Serif"/>
              <a:cs typeface="Microsoft Sans Serif"/>
            </a:endParaRPr>
          </a:p>
          <a:p>
            <a:pPr marL="12700" marR="5080" indent="5715">
              <a:lnSpc>
                <a:spcPct val="100000"/>
              </a:lnSpc>
              <a:buAutoNum type="arabicPeriod"/>
              <a:tabLst>
                <a:tab pos="202565" algn="l"/>
              </a:tabLst>
            </a:pPr>
            <a:r>
              <a:rPr sz="1600" spc="-204" dirty="0">
                <a:solidFill>
                  <a:srgbClr val="333333"/>
                </a:solidFill>
                <a:latin typeface="Microsoft Sans Serif"/>
                <a:cs typeface="Microsoft Sans Serif"/>
              </a:rPr>
              <a:t>Спросите</a:t>
            </a:r>
            <a:r>
              <a:rPr sz="1600" spc="-1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333333"/>
                </a:solidFill>
                <a:latin typeface="Microsoft Sans Serif"/>
                <a:cs typeface="Microsoft Sans Serif"/>
              </a:rPr>
              <a:t>родителей,</a:t>
            </a:r>
            <a:r>
              <a:rPr sz="1600" spc="-1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90" dirty="0">
                <a:solidFill>
                  <a:srgbClr val="333333"/>
                </a:solidFill>
                <a:latin typeface="Microsoft Sans Serif"/>
                <a:cs typeface="Microsoft Sans Serif"/>
              </a:rPr>
              <a:t>в</a:t>
            </a:r>
            <a:r>
              <a:rPr sz="1600" spc="-14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333333"/>
                </a:solidFill>
                <a:latin typeface="Microsoft Sans Serif"/>
                <a:cs typeface="Microsoft Sans Serif"/>
              </a:rPr>
              <a:t>каких</a:t>
            </a:r>
            <a:r>
              <a:rPr sz="1600" spc="-16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85" dirty="0">
                <a:solidFill>
                  <a:srgbClr val="333333"/>
                </a:solidFill>
                <a:latin typeface="Microsoft Sans Serif"/>
                <a:cs typeface="Microsoft Sans Serif"/>
              </a:rPr>
              <a:t>важных</a:t>
            </a:r>
            <a:r>
              <a:rPr sz="1600" spc="-1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75" dirty="0">
                <a:solidFill>
                  <a:srgbClr val="333333"/>
                </a:solidFill>
                <a:latin typeface="Microsoft Sans Serif"/>
                <a:cs typeface="Microsoft Sans Serif"/>
              </a:rPr>
              <a:t>исторических</a:t>
            </a:r>
            <a:r>
              <a:rPr sz="1600" spc="-14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333333"/>
                </a:solidFill>
                <a:latin typeface="Microsoft Sans Serif"/>
                <a:cs typeface="Microsoft Sans Serif"/>
              </a:rPr>
              <a:t>событиях,</a:t>
            </a:r>
            <a:r>
              <a:rPr sz="1600" spc="-1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204" dirty="0">
                <a:solidFill>
                  <a:srgbClr val="333333"/>
                </a:solidFill>
                <a:latin typeface="Microsoft Sans Serif"/>
                <a:cs typeface="Microsoft Sans Serif"/>
              </a:rPr>
              <a:t>упоминаемых</a:t>
            </a:r>
            <a:r>
              <a:rPr sz="1600" spc="-1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90" dirty="0">
                <a:solidFill>
                  <a:srgbClr val="333333"/>
                </a:solidFill>
                <a:latin typeface="Microsoft Sans Serif"/>
                <a:cs typeface="Microsoft Sans Serif"/>
              </a:rPr>
              <a:t>на</a:t>
            </a:r>
            <a:r>
              <a:rPr sz="1600" spc="-13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200" dirty="0">
                <a:solidFill>
                  <a:srgbClr val="333333"/>
                </a:solidFill>
                <a:latin typeface="Microsoft Sans Serif"/>
                <a:cs typeface="Microsoft Sans Serif"/>
              </a:rPr>
              <a:t>сегодняшнем</a:t>
            </a:r>
            <a:r>
              <a:rPr sz="1600" spc="-1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333333"/>
                </a:solidFill>
                <a:latin typeface="Microsoft Sans Serif"/>
                <a:cs typeface="Microsoft Sans Serif"/>
              </a:rPr>
              <a:t>уроке,</a:t>
            </a:r>
            <a:r>
              <a:rPr sz="1600" spc="-1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85" dirty="0">
                <a:solidFill>
                  <a:srgbClr val="333333"/>
                </a:solidFill>
                <a:latin typeface="Microsoft Sans Serif"/>
                <a:cs typeface="Microsoft Sans Serif"/>
              </a:rPr>
              <a:t>принимали </a:t>
            </a:r>
            <a:r>
              <a:rPr sz="1600" spc="-409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333333"/>
                </a:solidFill>
                <a:latin typeface="Microsoft Sans Serif"/>
                <a:cs typeface="Microsoft Sans Serif"/>
              </a:rPr>
              <a:t>участие</a:t>
            </a:r>
            <a:r>
              <a:rPr sz="1600" spc="-7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333333"/>
                </a:solidFill>
                <a:latin typeface="Microsoft Sans Serif"/>
                <a:cs typeface="Microsoft Sans Serif"/>
              </a:rPr>
              <a:t>члены</a:t>
            </a:r>
            <a:r>
              <a:rPr sz="1600" spc="-6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215" dirty="0">
                <a:solidFill>
                  <a:srgbClr val="333333"/>
                </a:solidFill>
                <a:latin typeface="Microsoft Sans Serif"/>
                <a:cs typeface="Microsoft Sans Serif"/>
              </a:rPr>
              <a:t>вашей</a:t>
            </a:r>
            <a:r>
              <a:rPr sz="1600" spc="-6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95" dirty="0">
                <a:solidFill>
                  <a:srgbClr val="333333"/>
                </a:solidFill>
                <a:latin typeface="Microsoft Sans Serif"/>
                <a:cs typeface="Microsoft Sans Serif"/>
              </a:rPr>
              <a:t>семьи.</a:t>
            </a:r>
            <a:r>
              <a:rPr sz="1600" spc="-4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95" dirty="0">
                <a:solidFill>
                  <a:srgbClr val="333333"/>
                </a:solidFill>
                <a:latin typeface="Microsoft Sans Serif"/>
                <a:cs typeface="Microsoft Sans Serif"/>
              </a:rPr>
              <a:t>Подготовьте</a:t>
            </a:r>
            <a:r>
              <a:rPr sz="1600" spc="-9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204" dirty="0">
                <a:solidFill>
                  <a:srgbClr val="333333"/>
                </a:solidFill>
                <a:latin typeface="Microsoft Sans Serif"/>
                <a:cs typeface="Microsoft Sans Serif"/>
              </a:rPr>
              <a:t>небольшое</a:t>
            </a:r>
            <a:r>
              <a:rPr sz="1600" spc="-6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204" dirty="0">
                <a:solidFill>
                  <a:srgbClr val="333333"/>
                </a:solidFill>
                <a:latin typeface="Microsoft Sans Serif"/>
                <a:cs typeface="Microsoft Sans Serif"/>
              </a:rPr>
              <a:t>сообщение</a:t>
            </a:r>
            <a:r>
              <a:rPr sz="1600" spc="-6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215" dirty="0">
                <a:solidFill>
                  <a:srgbClr val="333333"/>
                </a:solidFill>
                <a:latin typeface="Microsoft Sans Serif"/>
                <a:cs typeface="Microsoft Sans Serif"/>
              </a:rPr>
              <a:t>об</a:t>
            </a:r>
            <a:r>
              <a:rPr sz="1600" spc="-7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200" dirty="0">
                <a:solidFill>
                  <a:srgbClr val="333333"/>
                </a:solidFill>
                <a:latin typeface="Microsoft Sans Serif"/>
                <a:cs typeface="Microsoft Sans Serif"/>
              </a:rPr>
              <a:t>этом.</a:t>
            </a:r>
            <a:endParaRPr sz="1600">
              <a:latin typeface="Microsoft Sans Serif"/>
              <a:cs typeface="Microsoft Sans Serif"/>
            </a:endParaRPr>
          </a:p>
          <a:p>
            <a:pPr marL="12700" marR="5080" indent="5715">
              <a:lnSpc>
                <a:spcPct val="100000"/>
              </a:lnSpc>
              <a:buAutoNum type="arabicPeriod"/>
              <a:tabLst>
                <a:tab pos="222250" algn="l"/>
              </a:tabLst>
            </a:pPr>
            <a:r>
              <a:rPr sz="1600" spc="-200" dirty="0">
                <a:solidFill>
                  <a:srgbClr val="333333"/>
                </a:solidFill>
                <a:latin typeface="Microsoft Sans Serif"/>
                <a:cs typeface="Microsoft Sans Serif"/>
              </a:rPr>
              <a:t>Подберите</a:t>
            </a:r>
            <a:r>
              <a:rPr sz="1600" spc="-19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90" dirty="0">
                <a:solidFill>
                  <a:srgbClr val="333333"/>
                </a:solidFill>
                <a:latin typeface="Microsoft Sans Serif"/>
                <a:cs typeface="Microsoft Sans Serif"/>
              </a:rPr>
              <a:t>стихотворение</a:t>
            </a:r>
            <a:r>
              <a:rPr sz="1600" spc="-18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333333"/>
                </a:solidFill>
                <a:latin typeface="Microsoft Sans Serif"/>
                <a:cs typeface="Microsoft Sans Serif"/>
              </a:rPr>
              <a:t>русского</a:t>
            </a:r>
            <a:r>
              <a:rPr sz="1600" spc="-16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90" dirty="0">
                <a:solidFill>
                  <a:srgbClr val="333333"/>
                </a:solidFill>
                <a:latin typeface="Microsoft Sans Serif"/>
                <a:cs typeface="Microsoft Sans Serif"/>
              </a:rPr>
              <a:t>поэта</a:t>
            </a:r>
            <a:r>
              <a:rPr sz="1600" spc="-18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90" dirty="0">
                <a:solidFill>
                  <a:srgbClr val="333333"/>
                </a:solidFill>
                <a:latin typeface="Microsoft Sans Serif"/>
                <a:cs typeface="Microsoft Sans Serif"/>
              </a:rPr>
              <a:t>на</a:t>
            </a:r>
            <a:r>
              <a:rPr sz="1600" spc="-18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75" dirty="0">
                <a:solidFill>
                  <a:srgbClr val="333333"/>
                </a:solidFill>
                <a:latin typeface="Microsoft Sans Serif"/>
                <a:cs typeface="Microsoft Sans Serif"/>
              </a:rPr>
              <a:t>одну</a:t>
            </a:r>
            <a:r>
              <a:rPr sz="1600" spc="-17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85" dirty="0">
                <a:solidFill>
                  <a:srgbClr val="333333"/>
                </a:solidFill>
                <a:latin typeface="Microsoft Sans Serif"/>
                <a:cs typeface="Microsoft Sans Serif"/>
              </a:rPr>
              <a:t>из</a:t>
            </a:r>
            <a:r>
              <a:rPr sz="1600" spc="-18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235" dirty="0">
                <a:solidFill>
                  <a:srgbClr val="333333"/>
                </a:solidFill>
                <a:latin typeface="Microsoft Sans Serif"/>
                <a:cs typeface="Microsoft Sans Serif"/>
              </a:rPr>
              <a:t>тем</a:t>
            </a:r>
            <a:r>
              <a:rPr sz="1600" spc="-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75" dirty="0">
                <a:solidFill>
                  <a:srgbClr val="333333"/>
                </a:solidFill>
                <a:latin typeface="Microsoft Sans Serif"/>
                <a:cs typeface="Microsoft Sans Serif"/>
              </a:rPr>
              <a:t>урока:</a:t>
            </a:r>
            <a:r>
              <a:rPr sz="1600" spc="-17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200" dirty="0">
                <a:solidFill>
                  <a:srgbClr val="333333"/>
                </a:solidFill>
                <a:latin typeface="Microsoft Sans Serif"/>
                <a:cs typeface="Microsoft Sans Serif"/>
              </a:rPr>
              <a:t>«Мы</a:t>
            </a:r>
            <a:r>
              <a:rPr sz="1600" spc="-19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85" dirty="0">
                <a:solidFill>
                  <a:srgbClr val="333333"/>
                </a:solidFill>
                <a:latin typeface="Microsoft Sans Serif"/>
                <a:cs typeface="Microsoft Sans Serif"/>
              </a:rPr>
              <a:t>граждане</a:t>
            </a:r>
            <a:r>
              <a:rPr sz="1600" spc="-18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75" dirty="0">
                <a:solidFill>
                  <a:srgbClr val="333333"/>
                </a:solidFill>
                <a:latin typeface="Microsoft Sans Serif"/>
                <a:cs typeface="Microsoft Sans Serif"/>
              </a:rPr>
              <a:t>великой</a:t>
            </a:r>
            <a:r>
              <a:rPr sz="1600" spc="-17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333333"/>
                </a:solidFill>
                <a:latin typeface="Microsoft Sans Serif"/>
                <a:cs typeface="Microsoft Sans Serif"/>
              </a:rPr>
              <a:t>России»,</a:t>
            </a:r>
            <a:r>
              <a:rPr sz="1600" spc="-17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215" dirty="0">
                <a:solidFill>
                  <a:srgbClr val="333333"/>
                </a:solidFill>
                <a:latin typeface="Microsoft Sans Serif"/>
                <a:cs typeface="Microsoft Sans Serif"/>
              </a:rPr>
              <a:t>«На</a:t>
            </a:r>
            <a:r>
              <a:rPr sz="1600" spc="-2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85" dirty="0">
                <a:solidFill>
                  <a:srgbClr val="333333"/>
                </a:solidFill>
                <a:latin typeface="Microsoft Sans Serif"/>
                <a:cs typeface="Microsoft Sans Serif"/>
              </a:rPr>
              <a:t>русском </a:t>
            </a:r>
            <a:r>
              <a:rPr sz="1600" spc="-409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210" dirty="0">
                <a:solidFill>
                  <a:srgbClr val="333333"/>
                </a:solidFill>
                <a:latin typeface="Microsoft Sans Serif"/>
                <a:cs typeface="Microsoft Sans Serif"/>
              </a:rPr>
              <a:t>дышим</a:t>
            </a:r>
            <a:r>
              <a:rPr sz="1600" spc="-7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333333"/>
                </a:solidFill>
                <a:latin typeface="Microsoft Sans Serif"/>
                <a:cs typeface="Microsoft Sans Serif"/>
              </a:rPr>
              <a:t>языке»,</a:t>
            </a:r>
            <a:r>
              <a:rPr sz="1600" spc="-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200" dirty="0">
                <a:solidFill>
                  <a:srgbClr val="333333"/>
                </a:solidFill>
                <a:latin typeface="Microsoft Sans Serif"/>
                <a:cs typeface="Microsoft Sans Serif"/>
              </a:rPr>
              <a:t>«Мы</a:t>
            </a:r>
            <a:r>
              <a:rPr sz="1600" spc="-7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315" dirty="0">
                <a:solidFill>
                  <a:srgbClr val="333333"/>
                </a:solidFill>
                <a:latin typeface="Microsoft Sans Serif"/>
                <a:cs typeface="Microsoft Sans Serif"/>
              </a:rPr>
              <a:t>–</a:t>
            </a:r>
            <a:r>
              <a:rPr sz="1600" spc="-6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333333"/>
                </a:solidFill>
                <a:latin typeface="Microsoft Sans Serif"/>
                <a:cs typeface="Microsoft Sans Serif"/>
              </a:rPr>
              <a:t>одна</a:t>
            </a:r>
            <a:r>
              <a:rPr sz="1600" spc="-6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333333"/>
                </a:solidFill>
                <a:latin typeface="Microsoft Sans Serif"/>
                <a:cs typeface="Microsoft Sans Serif"/>
              </a:rPr>
              <a:t>страна».</a:t>
            </a:r>
            <a:r>
              <a:rPr sz="1600" spc="-4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210" dirty="0">
                <a:solidFill>
                  <a:srgbClr val="333333"/>
                </a:solidFill>
                <a:latin typeface="Microsoft Sans Serif"/>
                <a:cs typeface="Microsoft Sans Serif"/>
              </a:rPr>
              <a:t>Обоснуйте</a:t>
            </a:r>
            <a:r>
              <a:rPr sz="1600" spc="-6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333333"/>
                </a:solidFill>
                <a:latin typeface="Microsoft Sans Serif"/>
                <a:cs typeface="Microsoft Sans Serif"/>
              </a:rPr>
              <a:t>свой</a:t>
            </a:r>
            <a:r>
              <a:rPr sz="1600" spc="-7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85" dirty="0">
                <a:solidFill>
                  <a:srgbClr val="333333"/>
                </a:solidFill>
                <a:latin typeface="Microsoft Sans Serif"/>
                <a:cs typeface="Microsoft Sans Serif"/>
              </a:rPr>
              <a:t>выбор.</a:t>
            </a:r>
            <a:endParaRPr sz="1600">
              <a:latin typeface="Microsoft Sans Serif"/>
              <a:cs typeface="Microsoft Sans Serif"/>
            </a:endParaRPr>
          </a:p>
          <a:p>
            <a:pPr marL="198755" indent="-180340">
              <a:lnSpc>
                <a:spcPct val="100000"/>
              </a:lnSpc>
              <a:buAutoNum type="arabicPeriod"/>
              <a:tabLst>
                <a:tab pos="199390" algn="l"/>
              </a:tabLst>
            </a:pPr>
            <a:r>
              <a:rPr sz="1600" spc="-270" dirty="0">
                <a:solidFill>
                  <a:srgbClr val="333333"/>
                </a:solidFill>
                <a:latin typeface="Microsoft Sans Serif"/>
                <a:cs typeface="Microsoft Sans Serif"/>
              </a:rPr>
              <a:t>Н</a:t>
            </a:r>
            <a:r>
              <a:rPr sz="1600" spc="-200" dirty="0">
                <a:solidFill>
                  <a:srgbClr val="333333"/>
                </a:solidFill>
                <a:latin typeface="Microsoft Sans Serif"/>
                <a:cs typeface="Microsoft Sans Serif"/>
              </a:rPr>
              <a:t>апишите</a:t>
            </a:r>
            <a:r>
              <a:rPr sz="1600" spc="-6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45" dirty="0">
                <a:solidFill>
                  <a:srgbClr val="333333"/>
                </a:solidFill>
                <a:latin typeface="Microsoft Sans Serif"/>
                <a:cs typeface="Microsoft Sans Serif"/>
              </a:rPr>
              <a:t>эс</a:t>
            </a:r>
            <a:r>
              <a:rPr sz="1600" spc="-185" dirty="0">
                <a:solidFill>
                  <a:srgbClr val="333333"/>
                </a:solidFill>
                <a:latin typeface="Microsoft Sans Serif"/>
                <a:cs typeface="Microsoft Sans Serif"/>
              </a:rPr>
              <a:t>се</a:t>
            </a:r>
            <a:r>
              <a:rPr sz="1600" spc="-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90" dirty="0">
                <a:solidFill>
                  <a:srgbClr val="333333"/>
                </a:solidFill>
                <a:latin typeface="Microsoft Sans Serif"/>
                <a:cs typeface="Microsoft Sans Serif"/>
              </a:rPr>
              <a:t>н</a:t>
            </a:r>
            <a:r>
              <a:rPr sz="1600" spc="-185" dirty="0">
                <a:solidFill>
                  <a:srgbClr val="333333"/>
                </a:solidFill>
                <a:latin typeface="Microsoft Sans Serif"/>
                <a:cs typeface="Microsoft Sans Serif"/>
              </a:rPr>
              <a:t>а</a:t>
            </a:r>
            <a:r>
              <a:rPr sz="1600" spc="-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220" dirty="0">
                <a:solidFill>
                  <a:srgbClr val="333333"/>
                </a:solidFill>
                <a:latin typeface="Microsoft Sans Serif"/>
                <a:cs typeface="Microsoft Sans Serif"/>
              </a:rPr>
              <a:t>тему</a:t>
            </a:r>
            <a:r>
              <a:rPr sz="1600" spc="-6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333333"/>
                </a:solidFill>
                <a:latin typeface="Microsoft Sans Serif"/>
                <a:cs typeface="Microsoft Sans Serif"/>
              </a:rPr>
              <a:t>«</a:t>
            </a:r>
            <a:r>
              <a:rPr sz="1600" spc="-295" dirty="0">
                <a:solidFill>
                  <a:srgbClr val="333333"/>
                </a:solidFill>
                <a:latin typeface="Microsoft Sans Serif"/>
                <a:cs typeface="Microsoft Sans Serif"/>
              </a:rPr>
              <a:t>М</a:t>
            </a:r>
            <a:r>
              <a:rPr sz="1600" spc="-195" dirty="0">
                <a:solidFill>
                  <a:srgbClr val="333333"/>
                </a:solidFill>
                <a:latin typeface="Microsoft Sans Serif"/>
                <a:cs typeface="Microsoft Sans Serif"/>
              </a:rPr>
              <a:t>о</a:t>
            </a:r>
            <a:r>
              <a:rPr sz="1600" spc="-170" dirty="0">
                <a:solidFill>
                  <a:srgbClr val="333333"/>
                </a:solidFill>
                <a:latin typeface="Microsoft Sans Serif"/>
                <a:cs typeface="Microsoft Sans Serif"/>
              </a:rPr>
              <a:t>й</a:t>
            </a:r>
            <a:r>
              <a:rPr sz="1600" spc="-8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50" dirty="0">
                <a:solidFill>
                  <a:srgbClr val="333333"/>
                </a:solidFill>
                <a:latin typeface="Microsoft Sans Serif"/>
                <a:cs typeface="Microsoft Sans Serif"/>
              </a:rPr>
              <a:t>г</a:t>
            </a:r>
            <a:r>
              <a:rPr sz="1600" spc="-195" dirty="0">
                <a:solidFill>
                  <a:srgbClr val="333333"/>
                </a:solidFill>
                <a:latin typeface="Microsoft Sans Serif"/>
                <a:cs typeface="Microsoft Sans Serif"/>
              </a:rPr>
              <a:t>ерой</a:t>
            </a:r>
            <a:r>
              <a:rPr sz="1600" spc="-7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315" dirty="0">
                <a:solidFill>
                  <a:srgbClr val="333333"/>
                </a:solidFill>
                <a:latin typeface="Microsoft Sans Serif"/>
                <a:cs typeface="Microsoft Sans Serif"/>
              </a:rPr>
              <a:t>–</a:t>
            </a:r>
            <a:r>
              <a:rPr sz="1600" spc="-6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175" dirty="0">
                <a:solidFill>
                  <a:srgbClr val="333333"/>
                </a:solidFill>
                <a:latin typeface="Microsoft Sans Serif"/>
                <a:cs typeface="Microsoft Sans Serif"/>
              </a:rPr>
              <a:t>како</a:t>
            </a:r>
            <a:r>
              <a:rPr sz="1600" spc="-170" dirty="0">
                <a:solidFill>
                  <a:srgbClr val="333333"/>
                </a:solidFill>
                <a:latin typeface="Microsoft Sans Serif"/>
                <a:cs typeface="Microsoft Sans Serif"/>
              </a:rPr>
              <a:t>й</a:t>
            </a:r>
            <a:r>
              <a:rPr sz="1600" spc="-7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600" spc="-215" dirty="0">
                <a:solidFill>
                  <a:srgbClr val="333333"/>
                </a:solidFill>
                <a:latin typeface="Microsoft Sans Serif"/>
                <a:cs typeface="Microsoft Sans Serif"/>
              </a:rPr>
              <a:t>о</a:t>
            </a:r>
            <a:r>
              <a:rPr sz="1600" spc="-135" dirty="0">
                <a:solidFill>
                  <a:srgbClr val="333333"/>
                </a:solidFill>
                <a:latin typeface="Microsoft Sans Serif"/>
                <a:cs typeface="Microsoft Sans Serif"/>
              </a:rPr>
              <a:t>н?»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773"/>
            <a:ext cx="5140477" cy="102682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2092" y="216205"/>
            <a:ext cx="153712" cy="5914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02348" y="216205"/>
            <a:ext cx="153712" cy="5914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70573" y="216205"/>
            <a:ext cx="153712" cy="59142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7134352" y="320960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89">
                <a:moveTo>
                  <a:pt x="5647563" y="0"/>
                </a:moveTo>
                <a:lnTo>
                  <a:pt x="0" y="0"/>
                </a:lnTo>
                <a:lnTo>
                  <a:pt x="0" y="21431"/>
                </a:lnTo>
                <a:lnTo>
                  <a:pt x="5647563" y="21431"/>
                </a:lnTo>
                <a:lnTo>
                  <a:pt x="5647563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84826" y="0"/>
            <a:ext cx="190500" cy="92583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665724"/>
            <a:ext cx="427355" cy="621665"/>
          </a:xfrm>
          <a:custGeom>
            <a:avLst/>
            <a:gdLst/>
            <a:ahLst/>
            <a:cxnLst/>
            <a:rect l="l" t="t" r="r" b="b"/>
            <a:pathLst>
              <a:path w="427355" h="621665">
                <a:moveTo>
                  <a:pt x="426770" y="0"/>
                </a:moveTo>
                <a:lnTo>
                  <a:pt x="0" y="0"/>
                </a:lnTo>
                <a:lnTo>
                  <a:pt x="0" y="621272"/>
                </a:lnTo>
                <a:lnTo>
                  <a:pt x="426770" y="621272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49339" y="2095500"/>
            <a:ext cx="97155" cy="1878330"/>
          </a:xfrm>
          <a:custGeom>
            <a:avLst/>
            <a:gdLst/>
            <a:ahLst/>
            <a:cxnLst/>
            <a:rect l="l" t="t" r="r" b="b"/>
            <a:pathLst>
              <a:path w="97154" h="1878329">
                <a:moveTo>
                  <a:pt x="96777" y="0"/>
                </a:moveTo>
                <a:lnTo>
                  <a:pt x="0" y="0"/>
                </a:lnTo>
                <a:lnTo>
                  <a:pt x="0" y="1877949"/>
                </a:lnTo>
                <a:lnTo>
                  <a:pt x="96777" y="1877949"/>
                </a:lnTo>
                <a:lnTo>
                  <a:pt x="96777" y="0"/>
                </a:lnTo>
                <a:close/>
              </a:path>
            </a:pathLst>
          </a:custGeom>
          <a:solidFill>
            <a:srgbClr val="49769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529861" y="9422493"/>
            <a:ext cx="591425" cy="15371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529861" y="9652275"/>
            <a:ext cx="591425" cy="15371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529861" y="9883999"/>
            <a:ext cx="591425" cy="153712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1647043" y="9951687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90">
                <a:moveTo>
                  <a:pt x="5647562" y="0"/>
                </a:moveTo>
                <a:lnTo>
                  <a:pt x="0" y="0"/>
                </a:lnTo>
                <a:lnTo>
                  <a:pt x="0" y="21431"/>
                </a:lnTo>
                <a:lnTo>
                  <a:pt x="5647562" y="21431"/>
                </a:lnTo>
                <a:lnTo>
                  <a:pt x="5647562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960489" y="2110180"/>
            <a:ext cx="10589895" cy="1353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900" spc="-505" dirty="0">
                <a:solidFill>
                  <a:srgbClr val="252525"/>
                </a:solidFill>
                <a:latin typeface="Microsoft Sans Serif"/>
                <a:cs typeface="Microsoft Sans Serif"/>
              </a:rPr>
              <a:t>образовательная</a:t>
            </a:r>
            <a:r>
              <a:rPr sz="2900" spc="-42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470" dirty="0">
                <a:solidFill>
                  <a:srgbClr val="252525"/>
                </a:solidFill>
                <a:latin typeface="Microsoft Sans Serif"/>
                <a:cs typeface="Microsoft Sans Serif"/>
              </a:rPr>
              <a:t>деятельность,</a:t>
            </a:r>
            <a:r>
              <a:rPr sz="2900" spc="-434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484" dirty="0">
                <a:solidFill>
                  <a:srgbClr val="252525"/>
                </a:solidFill>
                <a:latin typeface="Microsoft Sans Serif"/>
                <a:cs typeface="Microsoft Sans Serif"/>
              </a:rPr>
              <a:t>направленная</a:t>
            </a:r>
            <a:r>
              <a:rPr sz="2900" spc="-415" dirty="0">
                <a:solidFill>
                  <a:srgbClr val="252525"/>
                </a:solidFill>
                <a:latin typeface="Microsoft Sans Serif"/>
                <a:cs typeface="Microsoft Sans Serif"/>
              </a:rPr>
              <a:t> на</a:t>
            </a:r>
            <a:r>
              <a:rPr sz="2900" spc="-45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480" dirty="0">
                <a:solidFill>
                  <a:srgbClr val="252525"/>
                </a:solidFill>
                <a:latin typeface="Microsoft Sans Serif"/>
                <a:cs typeface="Microsoft Sans Serif"/>
              </a:rPr>
              <a:t>достижение</a:t>
            </a:r>
            <a:r>
              <a:rPr sz="2900" spc="-434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490" dirty="0">
                <a:solidFill>
                  <a:srgbClr val="252525"/>
                </a:solidFill>
                <a:latin typeface="Microsoft Sans Serif"/>
                <a:cs typeface="Microsoft Sans Serif"/>
              </a:rPr>
              <a:t>планируемых</a:t>
            </a:r>
            <a:r>
              <a:rPr sz="2900" spc="-42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490" dirty="0">
                <a:solidFill>
                  <a:srgbClr val="252525"/>
                </a:solidFill>
                <a:latin typeface="Microsoft Sans Serif"/>
                <a:cs typeface="Microsoft Sans Serif"/>
              </a:rPr>
              <a:t>результатов </a:t>
            </a:r>
            <a:r>
              <a:rPr sz="2900" spc="-75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480" dirty="0">
                <a:solidFill>
                  <a:srgbClr val="252525"/>
                </a:solidFill>
                <a:latin typeface="Microsoft Sans Serif"/>
                <a:cs typeface="Microsoft Sans Serif"/>
              </a:rPr>
              <a:t>освоения </a:t>
            </a:r>
            <a:r>
              <a:rPr sz="2900" spc="-475" dirty="0">
                <a:solidFill>
                  <a:srgbClr val="252525"/>
                </a:solidFill>
                <a:latin typeface="Microsoft Sans Serif"/>
                <a:cs typeface="Microsoft Sans Serif"/>
              </a:rPr>
              <a:t>основной </a:t>
            </a:r>
            <a:r>
              <a:rPr sz="2900" spc="-505" dirty="0">
                <a:solidFill>
                  <a:srgbClr val="252525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sz="2900" spc="-50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525" dirty="0">
                <a:solidFill>
                  <a:srgbClr val="252525"/>
                </a:solidFill>
                <a:latin typeface="Microsoft Sans Serif"/>
                <a:cs typeface="Microsoft Sans Serif"/>
              </a:rPr>
              <a:t>программы</a:t>
            </a:r>
            <a:r>
              <a:rPr sz="2900" spc="-52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434" dirty="0">
                <a:solidFill>
                  <a:srgbClr val="252525"/>
                </a:solidFill>
                <a:latin typeface="Microsoft Sans Serif"/>
                <a:cs typeface="Microsoft Sans Serif"/>
              </a:rPr>
              <a:t>(личностных, </a:t>
            </a:r>
            <a:r>
              <a:rPr sz="2900" spc="-520" dirty="0">
                <a:solidFill>
                  <a:srgbClr val="252525"/>
                </a:solidFill>
                <a:latin typeface="Microsoft Sans Serif"/>
                <a:cs typeface="Microsoft Sans Serif"/>
              </a:rPr>
              <a:t>метапредметных</a:t>
            </a:r>
            <a:r>
              <a:rPr sz="2900" spc="-5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295" dirty="0">
                <a:solidFill>
                  <a:srgbClr val="252525"/>
                </a:solidFill>
                <a:latin typeface="Microsoft Sans Serif"/>
                <a:cs typeface="Microsoft Sans Serif"/>
              </a:rPr>
              <a:t>и </a:t>
            </a:r>
            <a:r>
              <a:rPr sz="2900" spc="-29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500" dirty="0">
                <a:solidFill>
                  <a:srgbClr val="252525"/>
                </a:solidFill>
                <a:latin typeface="Microsoft Sans Serif"/>
                <a:cs typeface="Microsoft Sans Serif"/>
              </a:rPr>
              <a:t>п</a:t>
            </a:r>
            <a:r>
              <a:rPr sz="2900" spc="-490" dirty="0">
                <a:solidFill>
                  <a:srgbClr val="252525"/>
                </a:solidFill>
                <a:latin typeface="Microsoft Sans Serif"/>
                <a:cs typeface="Microsoft Sans Serif"/>
              </a:rPr>
              <a:t>р</a:t>
            </a:r>
            <a:r>
              <a:rPr sz="2900" spc="-565" dirty="0">
                <a:solidFill>
                  <a:srgbClr val="252525"/>
                </a:solidFill>
                <a:latin typeface="Microsoft Sans Serif"/>
                <a:cs typeface="Microsoft Sans Serif"/>
              </a:rPr>
              <a:t>е</a:t>
            </a:r>
            <a:r>
              <a:rPr sz="2900" spc="-425" dirty="0">
                <a:solidFill>
                  <a:srgbClr val="252525"/>
                </a:solidFill>
                <a:latin typeface="Microsoft Sans Serif"/>
                <a:cs typeface="Microsoft Sans Serif"/>
              </a:rPr>
              <a:t>д</a:t>
            </a:r>
            <a:r>
              <a:rPr sz="2900" spc="-705" dirty="0">
                <a:solidFill>
                  <a:srgbClr val="252525"/>
                </a:solidFill>
                <a:latin typeface="Microsoft Sans Serif"/>
                <a:cs typeface="Microsoft Sans Serif"/>
              </a:rPr>
              <a:t>м</a:t>
            </a:r>
            <a:r>
              <a:rPr sz="2900" spc="-565" dirty="0">
                <a:solidFill>
                  <a:srgbClr val="252525"/>
                </a:solidFill>
                <a:latin typeface="Microsoft Sans Serif"/>
                <a:cs typeface="Microsoft Sans Serif"/>
              </a:rPr>
              <a:t>е</a:t>
            </a:r>
            <a:r>
              <a:rPr sz="2900" spc="-495" dirty="0">
                <a:solidFill>
                  <a:srgbClr val="252525"/>
                </a:solidFill>
                <a:latin typeface="Microsoft Sans Serif"/>
                <a:cs typeface="Microsoft Sans Serif"/>
              </a:rPr>
              <a:t>т</a:t>
            </a:r>
            <a:r>
              <a:rPr sz="2900" spc="-450" dirty="0">
                <a:solidFill>
                  <a:srgbClr val="252525"/>
                </a:solidFill>
                <a:latin typeface="Microsoft Sans Serif"/>
                <a:cs typeface="Microsoft Sans Serif"/>
              </a:rPr>
              <a:t>н</a:t>
            </a:r>
            <a:r>
              <a:rPr sz="2900" spc="-440" dirty="0">
                <a:solidFill>
                  <a:srgbClr val="252525"/>
                </a:solidFill>
                <a:latin typeface="Microsoft Sans Serif"/>
                <a:cs typeface="Microsoft Sans Serif"/>
              </a:rPr>
              <a:t>ы</a:t>
            </a:r>
            <a:r>
              <a:rPr sz="2900" spc="-495" dirty="0">
                <a:solidFill>
                  <a:srgbClr val="252525"/>
                </a:solidFill>
                <a:latin typeface="Microsoft Sans Serif"/>
                <a:cs typeface="Microsoft Sans Serif"/>
              </a:rPr>
              <a:t>х</a:t>
            </a:r>
            <a:r>
              <a:rPr sz="2900" spc="-385" dirty="0">
                <a:solidFill>
                  <a:srgbClr val="252525"/>
                </a:solidFill>
                <a:latin typeface="Microsoft Sans Serif"/>
                <a:cs typeface="Microsoft Sans Serif"/>
              </a:rPr>
              <a:t>)</a:t>
            </a:r>
            <a:r>
              <a:rPr sz="2900" spc="-265" dirty="0">
                <a:solidFill>
                  <a:srgbClr val="252525"/>
                </a:solidFill>
                <a:latin typeface="Microsoft Sans Serif"/>
                <a:cs typeface="Microsoft Sans Serif"/>
              </a:rPr>
              <a:t>,</a:t>
            </a:r>
            <a:r>
              <a:rPr sz="2900" spc="-45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550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2900" spc="-434" dirty="0">
                <a:solidFill>
                  <a:srgbClr val="252525"/>
                </a:solidFill>
                <a:latin typeface="Microsoft Sans Serif"/>
                <a:cs typeface="Microsoft Sans Serif"/>
              </a:rPr>
              <a:t>с</a:t>
            </a:r>
            <a:r>
              <a:rPr sz="2900" spc="-484" dirty="0">
                <a:solidFill>
                  <a:srgbClr val="252525"/>
                </a:solidFill>
                <a:latin typeface="Microsoft Sans Serif"/>
                <a:cs typeface="Microsoft Sans Serif"/>
              </a:rPr>
              <a:t>у</a:t>
            </a:r>
            <a:r>
              <a:rPr sz="2900" spc="-620" dirty="0">
                <a:solidFill>
                  <a:srgbClr val="252525"/>
                </a:solidFill>
                <a:latin typeface="Microsoft Sans Serif"/>
                <a:cs typeface="Microsoft Sans Serif"/>
              </a:rPr>
              <a:t>щ</a:t>
            </a:r>
            <a:r>
              <a:rPr sz="2900" spc="-565" dirty="0">
                <a:solidFill>
                  <a:srgbClr val="252525"/>
                </a:solidFill>
                <a:latin typeface="Microsoft Sans Serif"/>
                <a:cs typeface="Microsoft Sans Serif"/>
              </a:rPr>
              <a:t>е</a:t>
            </a:r>
            <a:r>
              <a:rPr sz="2900" spc="-434" dirty="0">
                <a:solidFill>
                  <a:srgbClr val="252525"/>
                </a:solidFill>
                <a:latin typeface="Microsoft Sans Serif"/>
                <a:cs typeface="Microsoft Sans Serif"/>
              </a:rPr>
              <a:t>с</a:t>
            </a:r>
            <a:r>
              <a:rPr sz="2900" spc="-495" dirty="0">
                <a:solidFill>
                  <a:srgbClr val="252525"/>
                </a:solidFill>
                <a:latin typeface="Microsoft Sans Serif"/>
                <a:cs typeface="Microsoft Sans Serif"/>
              </a:rPr>
              <a:t>т</a:t>
            </a:r>
            <a:r>
              <a:rPr sz="2900" spc="-509" dirty="0">
                <a:solidFill>
                  <a:srgbClr val="252525"/>
                </a:solidFill>
                <a:latin typeface="Microsoft Sans Serif"/>
                <a:cs typeface="Microsoft Sans Serif"/>
              </a:rPr>
              <a:t>в</a:t>
            </a:r>
            <a:r>
              <a:rPr sz="2900" spc="-425" dirty="0">
                <a:solidFill>
                  <a:srgbClr val="252525"/>
                </a:solidFill>
                <a:latin typeface="Microsoft Sans Serif"/>
                <a:cs typeface="Microsoft Sans Serif"/>
              </a:rPr>
              <a:t>л</a:t>
            </a:r>
            <a:r>
              <a:rPr sz="2900" spc="-484" dirty="0">
                <a:solidFill>
                  <a:srgbClr val="252525"/>
                </a:solidFill>
                <a:latin typeface="Microsoft Sans Serif"/>
                <a:cs typeface="Microsoft Sans Serif"/>
              </a:rPr>
              <a:t>я</a:t>
            </a:r>
            <a:r>
              <a:rPr sz="2900" spc="-565" dirty="0">
                <a:solidFill>
                  <a:srgbClr val="252525"/>
                </a:solidFill>
                <a:latin typeface="Microsoft Sans Serif"/>
                <a:cs typeface="Microsoft Sans Serif"/>
              </a:rPr>
              <a:t>е</a:t>
            </a:r>
            <a:r>
              <a:rPr sz="2900" spc="-705" dirty="0">
                <a:solidFill>
                  <a:srgbClr val="252525"/>
                </a:solidFill>
                <a:latin typeface="Microsoft Sans Serif"/>
                <a:cs typeface="Microsoft Sans Serif"/>
              </a:rPr>
              <a:t>м</a:t>
            </a:r>
            <a:r>
              <a:rPr sz="2900" spc="-550" dirty="0">
                <a:solidFill>
                  <a:srgbClr val="252525"/>
                </a:solidFill>
                <a:latin typeface="Microsoft Sans Serif"/>
                <a:cs typeface="Microsoft Sans Serif"/>
              </a:rPr>
              <a:t>а</a:t>
            </a:r>
            <a:r>
              <a:rPr sz="2900" spc="-320" dirty="0">
                <a:solidFill>
                  <a:srgbClr val="252525"/>
                </a:solidFill>
                <a:latin typeface="Microsoft Sans Serif"/>
                <a:cs typeface="Microsoft Sans Serif"/>
              </a:rPr>
              <a:t>я</a:t>
            </a:r>
            <a:r>
              <a:rPr sz="2900" spc="-42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335" dirty="0">
                <a:solidFill>
                  <a:srgbClr val="252525"/>
                </a:solidFill>
                <a:latin typeface="Microsoft Sans Serif"/>
                <a:cs typeface="Microsoft Sans Serif"/>
              </a:rPr>
              <a:t>в</a:t>
            </a:r>
            <a:r>
              <a:rPr sz="2900" spc="-44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800" dirty="0">
                <a:solidFill>
                  <a:srgbClr val="252525"/>
                </a:solidFill>
                <a:latin typeface="Microsoft Sans Serif"/>
                <a:cs typeface="Microsoft Sans Serif"/>
              </a:rPr>
              <a:t>ф</a:t>
            </a:r>
            <a:r>
              <a:rPr sz="2900" spc="-550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2900" spc="-490" dirty="0">
                <a:solidFill>
                  <a:srgbClr val="252525"/>
                </a:solidFill>
                <a:latin typeface="Microsoft Sans Serif"/>
                <a:cs typeface="Microsoft Sans Serif"/>
              </a:rPr>
              <a:t>р</a:t>
            </a:r>
            <a:r>
              <a:rPr sz="2900" spc="-705" dirty="0">
                <a:solidFill>
                  <a:srgbClr val="252525"/>
                </a:solidFill>
                <a:latin typeface="Microsoft Sans Serif"/>
                <a:cs typeface="Microsoft Sans Serif"/>
              </a:rPr>
              <a:t>м</a:t>
            </a:r>
            <a:r>
              <a:rPr sz="2900" spc="-550" dirty="0">
                <a:solidFill>
                  <a:srgbClr val="252525"/>
                </a:solidFill>
                <a:latin typeface="Microsoft Sans Serif"/>
                <a:cs typeface="Microsoft Sans Serif"/>
              </a:rPr>
              <a:t>а</a:t>
            </a:r>
            <a:r>
              <a:rPr sz="2900" spc="-495" dirty="0">
                <a:solidFill>
                  <a:srgbClr val="252525"/>
                </a:solidFill>
                <a:latin typeface="Microsoft Sans Serif"/>
                <a:cs typeface="Microsoft Sans Serif"/>
              </a:rPr>
              <a:t>х</a:t>
            </a:r>
            <a:r>
              <a:rPr sz="2900" spc="-265" dirty="0">
                <a:solidFill>
                  <a:srgbClr val="252525"/>
                </a:solidFill>
                <a:latin typeface="Microsoft Sans Serif"/>
                <a:cs typeface="Microsoft Sans Serif"/>
              </a:rPr>
              <a:t>,</a:t>
            </a:r>
            <a:r>
              <a:rPr sz="2900" spc="-44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550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2900" spc="-495" dirty="0">
                <a:solidFill>
                  <a:srgbClr val="252525"/>
                </a:solidFill>
                <a:latin typeface="Microsoft Sans Serif"/>
                <a:cs typeface="Microsoft Sans Serif"/>
              </a:rPr>
              <a:t>т</a:t>
            </a:r>
            <a:r>
              <a:rPr sz="2900" spc="-425" dirty="0">
                <a:solidFill>
                  <a:srgbClr val="252525"/>
                </a:solidFill>
                <a:latin typeface="Microsoft Sans Serif"/>
                <a:cs typeface="Microsoft Sans Serif"/>
              </a:rPr>
              <a:t>л</a:t>
            </a:r>
            <a:r>
              <a:rPr sz="2900" spc="-459" dirty="0">
                <a:solidFill>
                  <a:srgbClr val="252525"/>
                </a:solidFill>
                <a:latin typeface="Microsoft Sans Serif"/>
                <a:cs typeface="Microsoft Sans Serif"/>
              </a:rPr>
              <a:t>ич</a:t>
            </a:r>
            <a:r>
              <a:rPr sz="2900" spc="-450" dirty="0">
                <a:solidFill>
                  <a:srgbClr val="252525"/>
                </a:solidFill>
                <a:latin typeface="Microsoft Sans Serif"/>
                <a:cs typeface="Microsoft Sans Serif"/>
              </a:rPr>
              <a:t>н</a:t>
            </a:r>
            <a:r>
              <a:rPr sz="2900" spc="-440" dirty="0">
                <a:solidFill>
                  <a:srgbClr val="252525"/>
                </a:solidFill>
                <a:latin typeface="Microsoft Sans Serif"/>
                <a:cs typeface="Microsoft Sans Serif"/>
              </a:rPr>
              <a:t>ы</a:t>
            </a:r>
            <a:r>
              <a:rPr sz="2900" spc="-325" dirty="0">
                <a:solidFill>
                  <a:srgbClr val="252525"/>
                </a:solidFill>
                <a:latin typeface="Microsoft Sans Serif"/>
                <a:cs typeface="Microsoft Sans Serif"/>
              </a:rPr>
              <a:t>х</a:t>
            </a:r>
            <a:r>
              <a:rPr sz="2900" spc="-45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550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2900" spc="-325" dirty="0">
                <a:solidFill>
                  <a:srgbClr val="252525"/>
                </a:solidFill>
                <a:latin typeface="Microsoft Sans Serif"/>
                <a:cs typeface="Microsoft Sans Serif"/>
              </a:rPr>
              <a:t>т</a:t>
            </a:r>
            <a:r>
              <a:rPr sz="2900" spc="-434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484" dirty="0">
                <a:solidFill>
                  <a:srgbClr val="252525"/>
                </a:solidFill>
                <a:latin typeface="Microsoft Sans Serif"/>
                <a:cs typeface="Microsoft Sans Serif"/>
              </a:rPr>
              <a:t>у</a:t>
            </a:r>
            <a:r>
              <a:rPr sz="2900" spc="-490" dirty="0">
                <a:solidFill>
                  <a:srgbClr val="252525"/>
                </a:solidFill>
                <a:latin typeface="Microsoft Sans Serif"/>
                <a:cs typeface="Microsoft Sans Serif"/>
              </a:rPr>
              <a:t>р</a:t>
            </a:r>
            <a:r>
              <a:rPr sz="2900" spc="-550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2900" spc="-459" dirty="0">
                <a:solidFill>
                  <a:srgbClr val="252525"/>
                </a:solidFill>
                <a:latin typeface="Microsoft Sans Serif"/>
                <a:cs typeface="Microsoft Sans Serif"/>
              </a:rPr>
              <a:t>ч</a:t>
            </a:r>
            <a:r>
              <a:rPr sz="2900" spc="-450" dirty="0">
                <a:solidFill>
                  <a:srgbClr val="252525"/>
                </a:solidFill>
                <a:latin typeface="Microsoft Sans Serif"/>
                <a:cs typeface="Microsoft Sans Serif"/>
              </a:rPr>
              <a:t>н</a:t>
            </a:r>
            <a:r>
              <a:rPr sz="2900" spc="-550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2900" spc="-295" dirty="0">
                <a:solidFill>
                  <a:srgbClr val="252525"/>
                </a:solidFill>
                <a:latin typeface="Microsoft Sans Serif"/>
                <a:cs typeface="Microsoft Sans Serif"/>
              </a:rPr>
              <a:t>й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63536" y="4800980"/>
            <a:ext cx="1037717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465" dirty="0">
                <a:solidFill>
                  <a:srgbClr val="252525"/>
                </a:solidFill>
                <a:latin typeface="Microsoft Sans Serif"/>
                <a:cs typeface="Microsoft Sans Serif"/>
              </a:rPr>
              <a:t>является</a:t>
            </a:r>
            <a:r>
              <a:rPr sz="2900" spc="-45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530" dirty="0">
                <a:solidFill>
                  <a:srgbClr val="252525"/>
                </a:solidFill>
                <a:latin typeface="Microsoft Sans Serif"/>
                <a:cs typeface="Microsoft Sans Serif"/>
              </a:rPr>
              <a:t>неотьемлемой</a:t>
            </a:r>
            <a:r>
              <a:rPr sz="2900" spc="-40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295" dirty="0">
                <a:solidFill>
                  <a:srgbClr val="252525"/>
                </a:solidFill>
                <a:latin typeface="Microsoft Sans Serif"/>
                <a:cs typeface="Microsoft Sans Serif"/>
              </a:rPr>
              <a:t>и</a:t>
            </a:r>
            <a:r>
              <a:rPr sz="2900" spc="-434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495" dirty="0">
                <a:solidFill>
                  <a:srgbClr val="252525"/>
                </a:solidFill>
                <a:latin typeface="Microsoft Sans Serif"/>
                <a:cs typeface="Microsoft Sans Serif"/>
              </a:rPr>
              <a:t>обязательной</a:t>
            </a:r>
            <a:r>
              <a:rPr sz="2900" spc="-4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484" dirty="0">
                <a:solidFill>
                  <a:srgbClr val="252525"/>
                </a:solidFill>
                <a:latin typeface="Microsoft Sans Serif"/>
                <a:cs typeface="Microsoft Sans Serif"/>
              </a:rPr>
              <a:t>частью</a:t>
            </a:r>
            <a:r>
              <a:rPr sz="2900" spc="-434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475" dirty="0">
                <a:solidFill>
                  <a:srgbClr val="252525"/>
                </a:solidFill>
                <a:latin typeface="Microsoft Sans Serif"/>
                <a:cs typeface="Microsoft Sans Serif"/>
              </a:rPr>
              <a:t>основной</a:t>
            </a:r>
            <a:r>
              <a:rPr sz="2900" spc="-42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505" dirty="0">
                <a:solidFill>
                  <a:srgbClr val="252525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sz="2900" spc="-39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525" dirty="0">
                <a:solidFill>
                  <a:srgbClr val="252525"/>
                </a:solidFill>
                <a:latin typeface="Microsoft Sans Serif"/>
                <a:cs typeface="Microsoft Sans Serif"/>
              </a:rPr>
              <a:t>программы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67855" y="6737350"/>
            <a:ext cx="5702300" cy="1866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900" spc="-420" dirty="0">
                <a:solidFill>
                  <a:srgbClr val="252525"/>
                </a:solidFill>
                <a:latin typeface="Microsoft Sans Serif"/>
                <a:cs typeface="Microsoft Sans Serif"/>
              </a:rPr>
              <a:t>к</a:t>
            </a:r>
            <a:r>
              <a:rPr sz="2900" spc="-550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2900" spc="-425" dirty="0">
                <a:solidFill>
                  <a:srgbClr val="252525"/>
                </a:solidFill>
                <a:latin typeface="Microsoft Sans Serif"/>
                <a:cs typeface="Microsoft Sans Serif"/>
              </a:rPr>
              <a:t>л</a:t>
            </a:r>
            <a:r>
              <a:rPr sz="2900" spc="-459" dirty="0">
                <a:solidFill>
                  <a:srgbClr val="252525"/>
                </a:solidFill>
                <a:latin typeface="Microsoft Sans Serif"/>
                <a:cs typeface="Microsoft Sans Serif"/>
              </a:rPr>
              <a:t>ич</a:t>
            </a:r>
            <a:r>
              <a:rPr sz="2900" spc="-565" dirty="0">
                <a:solidFill>
                  <a:srgbClr val="252525"/>
                </a:solidFill>
                <a:latin typeface="Microsoft Sans Serif"/>
                <a:cs typeface="Microsoft Sans Serif"/>
              </a:rPr>
              <a:t>е</a:t>
            </a:r>
            <a:r>
              <a:rPr sz="2900" spc="-434" dirty="0">
                <a:solidFill>
                  <a:srgbClr val="252525"/>
                </a:solidFill>
                <a:latin typeface="Microsoft Sans Serif"/>
                <a:cs typeface="Microsoft Sans Serif"/>
              </a:rPr>
              <a:t>с</a:t>
            </a:r>
            <a:r>
              <a:rPr sz="2900" spc="-495" dirty="0">
                <a:solidFill>
                  <a:srgbClr val="252525"/>
                </a:solidFill>
                <a:latin typeface="Microsoft Sans Serif"/>
                <a:cs typeface="Microsoft Sans Serif"/>
              </a:rPr>
              <a:t>т</a:t>
            </a:r>
            <a:r>
              <a:rPr sz="2900" spc="-509" dirty="0">
                <a:solidFill>
                  <a:srgbClr val="252525"/>
                </a:solidFill>
                <a:latin typeface="Microsoft Sans Serif"/>
                <a:cs typeface="Microsoft Sans Serif"/>
              </a:rPr>
              <a:t>в</a:t>
            </a:r>
            <a:r>
              <a:rPr sz="2900" spc="-380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2900" spc="-434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459" dirty="0">
                <a:solidFill>
                  <a:srgbClr val="252525"/>
                </a:solidFill>
                <a:latin typeface="Microsoft Sans Serif"/>
                <a:cs typeface="Microsoft Sans Serif"/>
              </a:rPr>
              <a:t>ч</a:t>
            </a:r>
            <a:r>
              <a:rPr sz="2900" spc="-550" dirty="0">
                <a:solidFill>
                  <a:srgbClr val="252525"/>
                </a:solidFill>
                <a:latin typeface="Microsoft Sans Serif"/>
                <a:cs typeface="Microsoft Sans Serif"/>
              </a:rPr>
              <a:t>а</a:t>
            </a:r>
            <a:r>
              <a:rPr sz="2900" spc="-434" dirty="0">
                <a:solidFill>
                  <a:srgbClr val="252525"/>
                </a:solidFill>
                <a:latin typeface="Microsoft Sans Serif"/>
                <a:cs typeface="Microsoft Sans Serif"/>
              </a:rPr>
              <a:t>с</a:t>
            </a:r>
            <a:r>
              <a:rPr sz="2900" spc="-550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2900" spc="-335" dirty="0">
                <a:solidFill>
                  <a:srgbClr val="252525"/>
                </a:solidFill>
                <a:latin typeface="Microsoft Sans Serif"/>
                <a:cs typeface="Microsoft Sans Serif"/>
              </a:rPr>
              <a:t>в</a:t>
            </a:r>
            <a:r>
              <a:rPr sz="2900" spc="-44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450" dirty="0">
                <a:solidFill>
                  <a:srgbClr val="252525"/>
                </a:solidFill>
                <a:latin typeface="Microsoft Sans Serif"/>
                <a:cs typeface="Microsoft Sans Serif"/>
              </a:rPr>
              <a:t>н</a:t>
            </a:r>
            <a:r>
              <a:rPr sz="2900" spc="-380" dirty="0">
                <a:solidFill>
                  <a:srgbClr val="252525"/>
                </a:solidFill>
                <a:latin typeface="Microsoft Sans Serif"/>
                <a:cs typeface="Microsoft Sans Serif"/>
              </a:rPr>
              <a:t>а</a:t>
            </a:r>
            <a:r>
              <a:rPr sz="2900" spc="-45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509" dirty="0">
                <a:solidFill>
                  <a:srgbClr val="252525"/>
                </a:solidFill>
                <a:latin typeface="Microsoft Sans Serif"/>
                <a:cs typeface="Microsoft Sans Serif"/>
              </a:rPr>
              <a:t>в</a:t>
            </a:r>
            <a:r>
              <a:rPr sz="2900" spc="-450" dirty="0">
                <a:solidFill>
                  <a:srgbClr val="252525"/>
                </a:solidFill>
                <a:latin typeface="Microsoft Sans Serif"/>
                <a:cs typeface="Microsoft Sans Serif"/>
              </a:rPr>
              <a:t>н</a:t>
            </a:r>
            <a:r>
              <a:rPr sz="2900" spc="-565" dirty="0">
                <a:solidFill>
                  <a:srgbClr val="252525"/>
                </a:solidFill>
                <a:latin typeface="Microsoft Sans Serif"/>
                <a:cs typeface="Microsoft Sans Serif"/>
              </a:rPr>
              <a:t>е</a:t>
            </a:r>
            <a:r>
              <a:rPr sz="2900" spc="-484" dirty="0">
                <a:solidFill>
                  <a:srgbClr val="252525"/>
                </a:solidFill>
                <a:latin typeface="Microsoft Sans Serif"/>
                <a:cs typeface="Microsoft Sans Serif"/>
              </a:rPr>
              <a:t>у</a:t>
            </a:r>
            <a:r>
              <a:rPr sz="2900" spc="-490" dirty="0">
                <a:solidFill>
                  <a:srgbClr val="252525"/>
                </a:solidFill>
                <a:latin typeface="Microsoft Sans Serif"/>
                <a:cs typeface="Microsoft Sans Serif"/>
              </a:rPr>
              <a:t>р</a:t>
            </a:r>
            <a:r>
              <a:rPr sz="2900" spc="-550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2900" spc="-459" dirty="0">
                <a:solidFill>
                  <a:srgbClr val="252525"/>
                </a:solidFill>
                <a:latin typeface="Microsoft Sans Serif"/>
                <a:cs typeface="Microsoft Sans Serif"/>
              </a:rPr>
              <a:t>ч</a:t>
            </a:r>
            <a:r>
              <a:rPr sz="2900" spc="-450" dirty="0">
                <a:solidFill>
                  <a:srgbClr val="252525"/>
                </a:solidFill>
                <a:latin typeface="Microsoft Sans Serif"/>
                <a:cs typeface="Microsoft Sans Serif"/>
              </a:rPr>
              <a:t>н</a:t>
            </a:r>
            <a:r>
              <a:rPr sz="2900" spc="-484" dirty="0">
                <a:solidFill>
                  <a:srgbClr val="252525"/>
                </a:solidFill>
                <a:latin typeface="Microsoft Sans Serif"/>
                <a:cs typeface="Microsoft Sans Serif"/>
              </a:rPr>
              <a:t>у</a:t>
            </a:r>
            <a:r>
              <a:rPr sz="2900" spc="-495" dirty="0">
                <a:solidFill>
                  <a:srgbClr val="252525"/>
                </a:solidFill>
                <a:latin typeface="Microsoft Sans Serif"/>
                <a:cs typeface="Microsoft Sans Serif"/>
              </a:rPr>
              <a:t>ю</a:t>
            </a:r>
            <a:r>
              <a:rPr sz="2900" spc="-44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425" dirty="0">
                <a:solidFill>
                  <a:srgbClr val="252525"/>
                </a:solidFill>
                <a:latin typeface="Microsoft Sans Serif"/>
                <a:cs typeface="Microsoft Sans Serif"/>
              </a:rPr>
              <a:t>д</a:t>
            </a:r>
            <a:r>
              <a:rPr sz="2900" spc="-565" dirty="0">
                <a:solidFill>
                  <a:srgbClr val="252525"/>
                </a:solidFill>
                <a:latin typeface="Microsoft Sans Serif"/>
                <a:cs typeface="Microsoft Sans Serif"/>
              </a:rPr>
              <a:t>е</a:t>
            </a:r>
            <a:r>
              <a:rPr sz="2900" spc="-484" dirty="0">
                <a:solidFill>
                  <a:srgbClr val="252525"/>
                </a:solidFill>
                <a:latin typeface="Microsoft Sans Serif"/>
                <a:cs typeface="Microsoft Sans Serif"/>
              </a:rPr>
              <a:t>я</a:t>
            </a:r>
            <a:r>
              <a:rPr sz="2900" spc="-495" dirty="0">
                <a:solidFill>
                  <a:srgbClr val="252525"/>
                </a:solidFill>
                <a:latin typeface="Microsoft Sans Serif"/>
                <a:cs typeface="Microsoft Sans Serif"/>
              </a:rPr>
              <a:t>т</a:t>
            </a:r>
            <a:r>
              <a:rPr sz="2900" spc="-565" dirty="0">
                <a:solidFill>
                  <a:srgbClr val="252525"/>
                </a:solidFill>
                <a:latin typeface="Microsoft Sans Serif"/>
                <a:cs typeface="Microsoft Sans Serif"/>
              </a:rPr>
              <a:t>е</a:t>
            </a:r>
            <a:r>
              <a:rPr sz="2900" spc="-425" dirty="0">
                <a:solidFill>
                  <a:srgbClr val="252525"/>
                </a:solidFill>
                <a:latin typeface="Microsoft Sans Serif"/>
                <a:cs typeface="Microsoft Sans Serif"/>
              </a:rPr>
              <a:t>л</a:t>
            </a:r>
            <a:r>
              <a:rPr sz="2900" spc="-490" dirty="0">
                <a:solidFill>
                  <a:srgbClr val="252525"/>
                </a:solidFill>
                <a:latin typeface="Microsoft Sans Serif"/>
                <a:cs typeface="Microsoft Sans Serif"/>
              </a:rPr>
              <a:t>ь</a:t>
            </a:r>
            <a:r>
              <a:rPr sz="2900" spc="-450" dirty="0">
                <a:solidFill>
                  <a:srgbClr val="252525"/>
                </a:solidFill>
                <a:latin typeface="Microsoft Sans Serif"/>
                <a:cs typeface="Microsoft Sans Serif"/>
              </a:rPr>
              <a:t>н</a:t>
            </a:r>
            <a:r>
              <a:rPr sz="2900" spc="-550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2900" spc="-434" dirty="0">
                <a:solidFill>
                  <a:srgbClr val="252525"/>
                </a:solidFill>
                <a:latin typeface="Microsoft Sans Serif"/>
                <a:cs typeface="Microsoft Sans Serif"/>
              </a:rPr>
              <a:t>с</a:t>
            </a:r>
            <a:r>
              <a:rPr sz="2900" spc="-495" dirty="0">
                <a:solidFill>
                  <a:srgbClr val="252525"/>
                </a:solidFill>
                <a:latin typeface="Microsoft Sans Serif"/>
                <a:cs typeface="Microsoft Sans Serif"/>
              </a:rPr>
              <a:t>т</a:t>
            </a:r>
            <a:r>
              <a:rPr sz="2900" spc="-490" dirty="0">
                <a:solidFill>
                  <a:srgbClr val="252525"/>
                </a:solidFill>
                <a:latin typeface="Microsoft Sans Serif"/>
                <a:cs typeface="Microsoft Sans Serif"/>
              </a:rPr>
              <a:t>ь</a:t>
            </a:r>
            <a:r>
              <a:rPr sz="2900" spc="-229" dirty="0">
                <a:solidFill>
                  <a:srgbClr val="252525"/>
                </a:solidFill>
                <a:latin typeface="Microsoft Sans Serif"/>
                <a:cs typeface="Microsoft Sans Serif"/>
              </a:rPr>
              <a:t>:  </a:t>
            </a:r>
            <a:r>
              <a:rPr sz="2900" spc="-480" dirty="0">
                <a:solidFill>
                  <a:srgbClr val="252525"/>
                </a:solidFill>
                <a:latin typeface="Microsoft Sans Serif"/>
                <a:cs typeface="Microsoft Sans Serif"/>
              </a:rPr>
              <a:t>начальное</a:t>
            </a:r>
            <a:r>
              <a:rPr sz="2900" spc="-434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540" dirty="0">
                <a:solidFill>
                  <a:srgbClr val="252525"/>
                </a:solidFill>
                <a:latin typeface="Microsoft Sans Serif"/>
                <a:cs typeface="Microsoft Sans Serif"/>
              </a:rPr>
              <a:t>общее</a:t>
            </a:r>
            <a:r>
              <a:rPr sz="2900" spc="-42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509" dirty="0">
                <a:solidFill>
                  <a:srgbClr val="252525"/>
                </a:solidFill>
                <a:latin typeface="Microsoft Sans Serif"/>
                <a:cs typeface="Microsoft Sans Serif"/>
              </a:rPr>
              <a:t>образование</a:t>
            </a:r>
            <a:r>
              <a:rPr sz="2900" spc="-44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585" dirty="0">
                <a:solidFill>
                  <a:srgbClr val="252525"/>
                </a:solidFill>
                <a:latin typeface="Microsoft Sans Serif"/>
                <a:cs typeface="Microsoft Sans Serif"/>
              </a:rPr>
              <a:t>–</a:t>
            </a:r>
            <a:r>
              <a:rPr sz="2900" spc="-43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400" dirty="0">
                <a:solidFill>
                  <a:srgbClr val="205868"/>
                </a:solidFill>
                <a:latin typeface="Microsoft Sans Serif"/>
                <a:cs typeface="Microsoft Sans Serif"/>
              </a:rPr>
              <a:t>до</a:t>
            </a:r>
            <a:r>
              <a:rPr sz="2900" spc="-434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2900" spc="-390" dirty="0">
                <a:solidFill>
                  <a:srgbClr val="205868"/>
                </a:solidFill>
                <a:latin typeface="Microsoft Sans Serif"/>
                <a:cs typeface="Microsoft Sans Serif"/>
              </a:rPr>
              <a:t>1320</a:t>
            </a:r>
            <a:r>
              <a:rPr sz="2900" spc="-434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2900" spc="-465" dirty="0">
                <a:solidFill>
                  <a:srgbClr val="205868"/>
                </a:solidFill>
                <a:latin typeface="Microsoft Sans Serif"/>
                <a:cs typeface="Microsoft Sans Serif"/>
              </a:rPr>
              <a:t>часов </a:t>
            </a:r>
            <a:r>
              <a:rPr sz="2900" spc="-760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2900" spc="-550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2900" spc="-434" dirty="0">
                <a:solidFill>
                  <a:srgbClr val="252525"/>
                </a:solidFill>
                <a:latin typeface="Microsoft Sans Serif"/>
                <a:cs typeface="Microsoft Sans Serif"/>
              </a:rPr>
              <a:t>с</a:t>
            </a:r>
            <a:r>
              <a:rPr sz="2900" spc="-450" dirty="0">
                <a:solidFill>
                  <a:srgbClr val="252525"/>
                </a:solidFill>
                <a:latin typeface="Microsoft Sans Serif"/>
                <a:cs typeface="Microsoft Sans Serif"/>
              </a:rPr>
              <a:t>н</a:t>
            </a:r>
            <a:r>
              <a:rPr sz="2900" spc="-550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2900" spc="-509" dirty="0">
                <a:solidFill>
                  <a:srgbClr val="252525"/>
                </a:solidFill>
                <a:latin typeface="Microsoft Sans Serif"/>
                <a:cs typeface="Microsoft Sans Serif"/>
              </a:rPr>
              <a:t>в</a:t>
            </a:r>
            <a:r>
              <a:rPr sz="2900" spc="-450" dirty="0">
                <a:solidFill>
                  <a:srgbClr val="252525"/>
                </a:solidFill>
                <a:latin typeface="Microsoft Sans Serif"/>
                <a:cs typeface="Microsoft Sans Serif"/>
              </a:rPr>
              <a:t>н</a:t>
            </a:r>
            <a:r>
              <a:rPr sz="2900" spc="-550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2900" spc="-395" dirty="0">
                <a:solidFill>
                  <a:srgbClr val="252525"/>
                </a:solidFill>
                <a:latin typeface="Microsoft Sans Serif"/>
                <a:cs typeface="Microsoft Sans Serif"/>
              </a:rPr>
              <a:t>е</a:t>
            </a:r>
            <a:r>
              <a:rPr sz="2900" spc="-434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550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2900" spc="-565" dirty="0">
                <a:solidFill>
                  <a:srgbClr val="252525"/>
                </a:solidFill>
                <a:latin typeface="Microsoft Sans Serif"/>
                <a:cs typeface="Microsoft Sans Serif"/>
              </a:rPr>
              <a:t>б</a:t>
            </a:r>
            <a:r>
              <a:rPr sz="2900" spc="-620" dirty="0">
                <a:solidFill>
                  <a:srgbClr val="252525"/>
                </a:solidFill>
                <a:latin typeface="Microsoft Sans Serif"/>
                <a:cs typeface="Microsoft Sans Serif"/>
              </a:rPr>
              <a:t>щ</a:t>
            </a:r>
            <a:r>
              <a:rPr sz="2900" spc="-565" dirty="0">
                <a:solidFill>
                  <a:srgbClr val="252525"/>
                </a:solidFill>
                <a:latin typeface="Microsoft Sans Serif"/>
                <a:cs typeface="Microsoft Sans Serif"/>
              </a:rPr>
              <a:t>е</a:t>
            </a:r>
            <a:r>
              <a:rPr sz="2900" spc="-395" dirty="0">
                <a:solidFill>
                  <a:srgbClr val="252525"/>
                </a:solidFill>
                <a:latin typeface="Microsoft Sans Serif"/>
                <a:cs typeface="Microsoft Sans Serif"/>
              </a:rPr>
              <a:t>е</a:t>
            </a:r>
            <a:r>
              <a:rPr sz="2900" spc="-434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550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2900" spc="-565" dirty="0">
                <a:solidFill>
                  <a:srgbClr val="252525"/>
                </a:solidFill>
                <a:latin typeface="Microsoft Sans Serif"/>
                <a:cs typeface="Microsoft Sans Serif"/>
              </a:rPr>
              <a:t>б</a:t>
            </a:r>
            <a:r>
              <a:rPr sz="2900" spc="-490" dirty="0">
                <a:solidFill>
                  <a:srgbClr val="252525"/>
                </a:solidFill>
                <a:latin typeface="Microsoft Sans Serif"/>
                <a:cs typeface="Microsoft Sans Serif"/>
              </a:rPr>
              <a:t>р</a:t>
            </a:r>
            <a:r>
              <a:rPr sz="2900" spc="-550" dirty="0">
                <a:solidFill>
                  <a:srgbClr val="252525"/>
                </a:solidFill>
                <a:latin typeface="Microsoft Sans Serif"/>
                <a:cs typeface="Microsoft Sans Serif"/>
              </a:rPr>
              <a:t>а</a:t>
            </a:r>
            <a:r>
              <a:rPr sz="2900" spc="-535" dirty="0">
                <a:solidFill>
                  <a:srgbClr val="252525"/>
                </a:solidFill>
                <a:latin typeface="Microsoft Sans Serif"/>
                <a:cs typeface="Microsoft Sans Serif"/>
              </a:rPr>
              <a:t>з</a:t>
            </a:r>
            <a:r>
              <a:rPr sz="2900" spc="-550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2900" spc="-509" dirty="0">
                <a:solidFill>
                  <a:srgbClr val="252525"/>
                </a:solidFill>
                <a:latin typeface="Microsoft Sans Serif"/>
                <a:cs typeface="Microsoft Sans Serif"/>
              </a:rPr>
              <a:t>в</a:t>
            </a:r>
            <a:r>
              <a:rPr sz="2900" spc="-550" dirty="0">
                <a:solidFill>
                  <a:srgbClr val="252525"/>
                </a:solidFill>
                <a:latin typeface="Microsoft Sans Serif"/>
                <a:cs typeface="Microsoft Sans Serif"/>
              </a:rPr>
              <a:t>а</a:t>
            </a:r>
            <a:r>
              <a:rPr sz="2900" spc="-450" dirty="0">
                <a:solidFill>
                  <a:srgbClr val="252525"/>
                </a:solidFill>
                <a:latin typeface="Microsoft Sans Serif"/>
                <a:cs typeface="Microsoft Sans Serif"/>
              </a:rPr>
              <a:t>н</a:t>
            </a:r>
            <a:r>
              <a:rPr sz="2900" spc="-459" dirty="0">
                <a:solidFill>
                  <a:srgbClr val="252525"/>
                </a:solidFill>
                <a:latin typeface="Microsoft Sans Serif"/>
                <a:cs typeface="Microsoft Sans Serif"/>
              </a:rPr>
              <a:t>и</a:t>
            </a:r>
            <a:r>
              <a:rPr sz="2900" spc="-395" dirty="0">
                <a:solidFill>
                  <a:srgbClr val="252525"/>
                </a:solidFill>
                <a:latin typeface="Microsoft Sans Serif"/>
                <a:cs typeface="Microsoft Sans Serif"/>
              </a:rPr>
              <a:t>е</a:t>
            </a:r>
            <a:r>
              <a:rPr sz="2900" spc="-43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585" dirty="0">
                <a:solidFill>
                  <a:srgbClr val="252525"/>
                </a:solidFill>
                <a:latin typeface="Microsoft Sans Serif"/>
                <a:cs typeface="Microsoft Sans Serif"/>
              </a:rPr>
              <a:t>–</a:t>
            </a:r>
            <a:r>
              <a:rPr sz="2900" spc="-43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425" dirty="0">
                <a:solidFill>
                  <a:srgbClr val="205868"/>
                </a:solidFill>
                <a:latin typeface="Microsoft Sans Serif"/>
                <a:cs typeface="Microsoft Sans Serif"/>
              </a:rPr>
              <a:t>д</a:t>
            </a:r>
            <a:r>
              <a:rPr sz="2900" spc="-380" dirty="0">
                <a:solidFill>
                  <a:srgbClr val="205868"/>
                </a:solidFill>
                <a:latin typeface="Microsoft Sans Serif"/>
                <a:cs typeface="Microsoft Sans Serif"/>
              </a:rPr>
              <a:t>о</a:t>
            </a:r>
            <a:r>
              <a:rPr sz="2900" spc="-434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2900" spc="-635" dirty="0">
                <a:solidFill>
                  <a:srgbClr val="205868"/>
                </a:solidFill>
                <a:latin typeface="Microsoft Sans Serif"/>
                <a:cs typeface="Microsoft Sans Serif"/>
              </a:rPr>
              <a:t>1</a:t>
            </a:r>
            <a:r>
              <a:rPr sz="2900" spc="-670" dirty="0">
                <a:solidFill>
                  <a:srgbClr val="205868"/>
                </a:solidFill>
                <a:latin typeface="Microsoft Sans Serif"/>
                <a:cs typeface="Microsoft Sans Serif"/>
              </a:rPr>
              <a:t>7</a:t>
            </a:r>
            <a:r>
              <a:rPr sz="2900" spc="-409" dirty="0">
                <a:solidFill>
                  <a:srgbClr val="205868"/>
                </a:solidFill>
                <a:latin typeface="Microsoft Sans Serif"/>
                <a:cs typeface="Microsoft Sans Serif"/>
              </a:rPr>
              <a:t>5</a:t>
            </a:r>
            <a:r>
              <a:rPr sz="2900" spc="-114" dirty="0">
                <a:solidFill>
                  <a:srgbClr val="205868"/>
                </a:solidFill>
                <a:latin typeface="Microsoft Sans Serif"/>
                <a:cs typeface="Microsoft Sans Serif"/>
              </a:rPr>
              <a:t>0</a:t>
            </a:r>
            <a:r>
              <a:rPr sz="2900" spc="-434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2900" spc="-459" dirty="0">
                <a:solidFill>
                  <a:srgbClr val="205868"/>
                </a:solidFill>
                <a:latin typeface="Microsoft Sans Serif"/>
                <a:cs typeface="Microsoft Sans Serif"/>
              </a:rPr>
              <a:t>ч</a:t>
            </a:r>
            <a:r>
              <a:rPr sz="2900" spc="-550" dirty="0">
                <a:solidFill>
                  <a:srgbClr val="205868"/>
                </a:solidFill>
                <a:latin typeface="Microsoft Sans Serif"/>
                <a:cs typeface="Microsoft Sans Serif"/>
              </a:rPr>
              <a:t>а</a:t>
            </a:r>
            <a:r>
              <a:rPr sz="2900" spc="-434" dirty="0">
                <a:solidFill>
                  <a:srgbClr val="205868"/>
                </a:solidFill>
                <a:latin typeface="Microsoft Sans Serif"/>
                <a:cs typeface="Microsoft Sans Serif"/>
              </a:rPr>
              <a:t>с</a:t>
            </a:r>
            <a:r>
              <a:rPr sz="2900" spc="-550" dirty="0">
                <a:solidFill>
                  <a:srgbClr val="205868"/>
                </a:solidFill>
                <a:latin typeface="Microsoft Sans Serif"/>
                <a:cs typeface="Microsoft Sans Serif"/>
              </a:rPr>
              <a:t>о</a:t>
            </a:r>
            <a:r>
              <a:rPr sz="2900" spc="-335" dirty="0">
                <a:solidFill>
                  <a:srgbClr val="205868"/>
                </a:solidFill>
                <a:latin typeface="Microsoft Sans Serif"/>
                <a:cs typeface="Microsoft Sans Serif"/>
              </a:rPr>
              <a:t>в</a:t>
            </a:r>
            <a:endParaRPr sz="2900">
              <a:latin typeface="Microsoft Sans Serif"/>
              <a:cs typeface="Microsoft Sans Serif"/>
            </a:endParaRPr>
          </a:p>
          <a:p>
            <a:pPr marL="58419">
              <a:lnSpc>
                <a:spcPct val="100000"/>
              </a:lnSpc>
              <a:spcBef>
                <a:spcPts val="570"/>
              </a:spcBef>
            </a:pPr>
            <a:r>
              <a:rPr sz="2900" spc="-434" dirty="0">
                <a:solidFill>
                  <a:srgbClr val="252525"/>
                </a:solidFill>
                <a:latin typeface="Microsoft Sans Serif"/>
                <a:cs typeface="Microsoft Sans Serif"/>
              </a:rPr>
              <a:t>с</a:t>
            </a:r>
            <a:r>
              <a:rPr sz="2900" spc="-490" dirty="0">
                <a:solidFill>
                  <a:srgbClr val="252525"/>
                </a:solidFill>
                <a:latin typeface="Microsoft Sans Serif"/>
                <a:cs typeface="Microsoft Sans Serif"/>
              </a:rPr>
              <a:t>р</a:t>
            </a:r>
            <a:r>
              <a:rPr sz="2900" spc="-565" dirty="0">
                <a:solidFill>
                  <a:srgbClr val="252525"/>
                </a:solidFill>
                <a:latin typeface="Microsoft Sans Serif"/>
                <a:cs typeface="Microsoft Sans Serif"/>
              </a:rPr>
              <a:t>е</a:t>
            </a:r>
            <a:r>
              <a:rPr sz="2900" spc="-425" dirty="0">
                <a:solidFill>
                  <a:srgbClr val="252525"/>
                </a:solidFill>
                <a:latin typeface="Microsoft Sans Serif"/>
                <a:cs typeface="Microsoft Sans Serif"/>
              </a:rPr>
              <a:t>д</a:t>
            </a:r>
            <a:r>
              <a:rPr sz="2900" spc="-450" dirty="0">
                <a:solidFill>
                  <a:srgbClr val="252525"/>
                </a:solidFill>
                <a:latin typeface="Microsoft Sans Serif"/>
                <a:cs typeface="Microsoft Sans Serif"/>
              </a:rPr>
              <a:t>н</a:t>
            </a:r>
            <a:r>
              <a:rPr sz="2900" spc="-565" dirty="0">
                <a:solidFill>
                  <a:srgbClr val="252525"/>
                </a:solidFill>
                <a:latin typeface="Microsoft Sans Serif"/>
                <a:cs typeface="Microsoft Sans Serif"/>
              </a:rPr>
              <a:t>е</a:t>
            </a:r>
            <a:r>
              <a:rPr sz="2900" spc="-395" dirty="0">
                <a:solidFill>
                  <a:srgbClr val="252525"/>
                </a:solidFill>
                <a:latin typeface="Microsoft Sans Serif"/>
                <a:cs typeface="Microsoft Sans Serif"/>
              </a:rPr>
              <a:t>е</a:t>
            </a:r>
            <a:r>
              <a:rPr sz="2900" spc="-45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550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2900" spc="-565" dirty="0">
                <a:solidFill>
                  <a:srgbClr val="252525"/>
                </a:solidFill>
                <a:latin typeface="Microsoft Sans Serif"/>
                <a:cs typeface="Microsoft Sans Serif"/>
              </a:rPr>
              <a:t>б</a:t>
            </a:r>
            <a:r>
              <a:rPr sz="2900" spc="-620" dirty="0">
                <a:solidFill>
                  <a:srgbClr val="252525"/>
                </a:solidFill>
                <a:latin typeface="Microsoft Sans Serif"/>
                <a:cs typeface="Microsoft Sans Serif"/>
              </a:rPr>
              <a:t>щ</a:t>
            </a:r>
            <a:r>
              <a:rPr sz="2900" spc="-565" dirty="0">
                <a:solidFill>
                  <a:srgbClr val="252525"/>
                </a:solidFill>
                <a:latin typeface="Microsoft Sans Serif"/>
                <a:cs typeface="Microsoft Sans Serif"/>
              </a:rPr>
              <a:t>е</a:t>
            </a:r>
            <a:r>
              <a:rPr sz="2900" spc="-395" dirty="0">
                <a:solidFill>
                  <a:srgbClr val="252525"/>
                </a:solidFill>
                <a:latin typeface="Microsoft Sans Serif"/>
                <a:cs typeface="Microsoft Sans Serif"/>
              </a:rPr>
              <a:t>е</a:t>
            </a:r>
            <a:r>
              <a:rPr sz="2900" spc="-42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550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2900" spc="-565" dirty="0">
                <a:solidFill>
                  <a:srgbClr val="252525"/>
                </a:solidFill>
                <a:latin typeface="Microsoft Sans Serif"/>
                <a:cs typeface="Microsoft Sans Serif"/>
              </a:rPr>
              <a:t>б</a:t>
            </a:r>
            <a:r>
              <a:rPr sz="2900" spc="-490" dirty="0">
                <a:solidFill>
                  <a:srgbClr val="252525"/>
                </a:solidFill>
                <a:latin typeface="Microsoft Sans Serif"/>
                <a:cs typeface="Microsoft Sans Serif"/>
              </a:rPr>
              <a:t>р</a:t>
            </a:r>
            <a:r>
              <a:rPr sz="2900" spc="-550" dirty="0">
                <a:solidFill>
                  <a:srgbClr val="252525"/>
                </a:solidFill>
                <a:latin typeface="Microsoft Sans Serif"/>
                <a:cs typeface="Microsoft Sans Serif"/>
              </a:rPr>
              <a:t>а</a:t>
            </a:r>
            <a:r>
              <a:rPr sz="2900" spc="-535" dirty="0">
                <a:solidFill>
                  <a:srgbClr val="252525"/>
                </a:solidFill>
                <a:latin typeface="Microsoft Sans Serif"/>
                <a:cs typeface="Microsoft Sans Serif"/>
              </a:rPr>
              <a:t>з</a:t>
            </a:r>
            <a:r>
              <a:rPr sz="2900" spc="-550" dirty="0">
                <a:solidFill>
                  <a:srgbClr val="252525"/>
                </a:solidFill>
                <a:latin typeface="Microsoft Sans Serif"/>
                <a:cs typeface="Microsoft Sans Serif"/>
              </a:rPr>
              <a:t>о</a:t>
            </a:r>
            <a:r>
              <a:rPr sz="2900" spc="-509" dirty="0">
                <a:solidFill>
                  <a:srgbClr val="252525"/>
                </a:solidFill>
                <a:latin typeface="Microsoft Sans Serif"/>
                <a:cs typeface="Microsoft Sans Serif"/>
              </a:rPr>
              <a:t>в</a:t>
            </a:r>
            <a:r>
              <a:rPr sz="2900" spc="-550" dirty="0">
                <a:solidFill>
                  <a:srgbClr val="252525"/>
                </a:solidFill>
                <a:latin typeface="Microsoft Sans Serif"/>
                <a:cs typeface="Microsoft Sans Serif"/>
              </a:rPr>
              <a:t>а</a:t>
            </a:r>
            <a:r>
              <a:rPr sz="2900" spc="-450" dirty="0">
                <a:solidFill>
                  <a:srgbClr val="252525"/>
                </a:solidFill>
                <a:latin typeface="Microsoft Sans Serif"/>
                <a:cs typeface="Microsoft Sans Serif"/>
              </a:rPr>
              <a:t>н</a:t>
            </a:r>
            <a:r>
              <a:rPr sz="2900" spc="-459" dirty="0">
                <a:solidFill>
                  <a:srgbClr val="252525"/>
                </a:solidFill>
                <a:latin typeface="Microsoft Sans Serif"/>
                <a:cs typeface="Microsoft Sans Serif"/>
              </a:rPr>
              <a:t>и</a:t>
            </a:r>
            <a:r>
              <a:rPr sz="2900" spc="-395" dirty="0">
                <a:solidFill>
                  <a:srgbClr val="252525"/>
                </a:solidFill>
                <a:latin typeface="Microsoft Sans Serif"/>
                <a:cs typeface="Microsoft Sans Serif"/>
              </a:rPr>
              <a:t>е</a:t>
            </a:r>
            <a:r>
              <a:rPr sz="2900" spc="-434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585" dirty="0">
                <a:solidFill>
                  <a:srgbClr val="252525"/>
                </a:solidFill>
                <a:latin typeface="Microsoft Sans Serif"/>
                <a:cs typeface="Microsoft Sans Serif"/>
              </a:rPr>
              <a:t>–</a:t>
            </a:r>
            <a:r>
              <a:rPr sz="2900" spc="-43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2900" spc="-425" dirty="0">
                <a:solidFill>
                  <a:srgbClr val="205868"/>
                </a:solidFill>
                <a:latin typeface="Microsoft Sans Serif"/>
                <a:cs typeface="Microsoft Sans Serif"/>
              </a:rPr>
              <a:t>д</a:t>
            </a:r>
            <a:r>
              <a:rPr sz="2900" spc="-380" dirty="0">
                <a:solidFill>
                  <a:srgbClr val="205868"/>
                </a:solidFill>
                <a:latin typeface="Microsoft Sans Serif"/>
                <a:cs typeface="Microsoft Sans Serif"/>
              </a:rPr>
              <a:t>о</a:t>
            </a:r>
            <a:r>
              <a:rPr sz="2900" spc="-434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2900" spc="-670" dirty="0">
                <a:solidFill>
                  <a:srgbClr val="205868"/>
                </a:solidFill>
                <a:latin typeface="Microsoft Sans Serif"/>
                <a:cs typeface="Microsoft Sans Serif"/>
              </a:rPr>
              <a:t>7</a:t>
            </a:r>
            <a:r>
              <a:rPr sz="2900" spc="-285" dirty="0">
                <a:solidFill>
                  <a:srgbClr val="205868"/>
                </a:solidFill>
                <a:latin typeface="Microsoft Sans Serif"/>
                <a:cs typeface="Microsoft Sans Serif"/>
              </a:rPr>
              <a:t>0</a:t>
            </a:r>
            <a:r>
              <a:rPr sz="2900" spc="-114" dirty="0">
                <a:solidFill>
                  <a:srgbClr val="205868"/>
                </a:solidFill>
                <a:latin typeface="Microsoft Sans Serif"/>
                <a:cs typeface="Microsoft Sans Serif"/>
              </a:rPr>
              <a:t>0</a:t>
            </a:r>
            <a:r>
              <a:rPr sz="2900" spc="-425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2900" spc="-459" dirty="0">
                <a:solidFill>
                  <a:srgbClr val="205868"/>
                </a:solidFill>
                <a:latin typeface="Microsoft Sans Serif"/>
                <a:cs typeface="Microsoft Sans Serif"/>
              </a:rPr>
              <a:t>ч</a:t>
            </a:r>
            <a:r>
              <a:rPr sz="2900" spc="-550" dirty="0">
                <a:solidFill>
                  <a:srgbClr val="205868"/>
                </a:solidFill>
                <a:latin typeface="Microsoft Sans Serif"/>
                <a:cs typeface="Microsoft Sans Serif"/>
              </a:rPr>
              <a:t>а</a:t>
            </a:r>
            <a:r>
              <a:rPr sz="2900" spc="-434" dirty="0">
                <a:solidFill>
                  <a:srgbClr val="205868"/>
                </a:solidFill>
                <a:latin typeface="Microsoft Sans Serif"/>
                <a:cs typeface="Microsoft Sans Serif"/>
              </a:rPr>
              <a:t>с</a:t>
            </a:r>
            <a:r>
              <a:rPr sz="2900" spc="-550" dirty="0">
                <a:solidFill>
                  <a:srgbClr val="205868"/>
                </a:solidFill>
                <a:latin typeface="Microsoft Sans Serif"/>
                <a:cs typeface="Microsoft Sans Serif"/>
              </a:rPr>
              <a:t>о</a:t>
            </a:r>
            <a:r>
              <a:rPr sz="2900" spc="-335" dirty="0">
                <a:solidFill>
                  <a:srgbClr val="205868"/>
                </a:solidFill>
                <a:latin typeface="Microsoft Sans Serif"/>
                <a:cs typeface="Microsoft Sans Serif"/>
              </a:rPr>
              <a:t>в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649339" y="4329176"/>
            <a:ext cx="97155" cy="1878330"/>
          </a:xfrm>
          <a:custGeom>
            <a:avLst/>
            <a:gdLst/>
            <a:ahLst/>
            <a:cxnLst/>
            <a:rect l="l" t="t" r="r" b="b"/>
            <a:pathLst>
              <a:path w="97154" h="1878329">
                <a:moveTo>
                  <a:pt x="96777" y="0"/>
                </a:moveTo>
                <a:lnTo>
                  <a:pt x="0" y="0"/>
                </a:lnTo>
                <a:lnTo>
                  <a:pt x="0" y="1877949"/>
                </a:lnTo>
                <a:lnTo>
                  <a:pt x="96777" y="1877949"/>
                </a:lnTo>
                <a:lnTo>
                  <a:pt x="96777" y="0"/>
                </a:lnTo>
                <a:close/>
              </a:path>
            </a:pathLst>
          </a:custGeom>
          <a:solidFill>
            <a:srgbClr val="4976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40194" y="6562852"/>
            <a:ext cx="106045" cy="1878330"/>
          </a:xfrm>
          <a:custGeom>
            <a:avLst/>
            <a:gdLst/>
            <a:ahLst/>
            <a:cxnLst/>
            <a:rect l="l" t="t" r="r" b="b"/>
            <a:pathLst>
              <a:path w="106045" h="1878329">
                <a:moveTo>
                  <a:pt x="105930" y="0"/>
                </a:moveTo>
                <a:lnTo>
                  <a:pt x="0" y="0"/>
                </a:lnTo>
                <a:lnTo>
                  <a:pt x="0" y="1877949"/>
                </a:lnTo>
                <a:lnTo>
                  <a:pt x="105930" y="1877949"/>
                </a:lnTo>
                <a:lnTo>
                  <a:pt x="105930" y="0"/>
                </a:lnTo>
                <a:close/>
              </a:path>
            </a:pathLst>
          </a:custGeom>
          <a:solidFill>
            <a:srgbClr val="4976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165975" y="461213"/>
            <a:ext cx="72593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70" dirty="0"/>
              <a:t>В</a:t>
            </a:r>
            <a:r>
              <a:rPr sz="4800" spc="-665" dirty="0"/>
              <a:t>Н</a:t>
            </a:r>
            <a:r>
              <a:rPr sz="4800" spc="-1135" dirty="0"/>
              <a:t>Е</a:t>
            </a:r>
            <a:r>
              <a:rPr sz="4800" spc="-790" dirty="0"/>
              <a:t>У</a:t>
            </a:r>
            <a:r>
              <a:rPr sz="4800" spc="-785" dirty="0"/>
              <a:t>Р</a:t>
            </a:r>
            <a:r>
              <a:rPr sz="4800" spc="-1030" dirty="0"/>
              <a:t>О</a:t>
            </a:r>
            <a:r>
              <a:rPr sz="4800" spc="-530" dirty="0"/>
              <a:t>Ч</a:t>
            </a:r>
            <a:r>
              <a:rPr sz="4800" spc="-665" dirty="0"/>
              <a:t>Н</a:t>
            </a:r>
            <a:r>
              <a:rPr sz="4800" spc="-725" dirty="0"/>
              <a:t>А</a:t>
            </a:r>
            <a:r>
              <a:rPr sz="4800" spc="-850" dirty="0"/>
              <a:t>Я</a:t>
            </a:r>
            <a:r>
              <a:rPr sz="4800" spc="45" dirty="0"/>
              <a:t> </a:t>
            </a:r>
            <a:r>
              <a:rPr sz="4800" spc="-595" dirty="0"/>
              <a:t>Д</a:t>
            </a:r>
            <a:r>
              <a:rPr sz="4800" spc="-1135" dirty="0"/>
              <a:t>Е</a:t>
            </a:r>
            <a:r>
              <a:rPr sz="4800" spc="-735" dirty="0"/>
              <a:t>Я</a:t>
            </a:r>
            <a:r>
              <a:rPr sz="4800" spc="-840" dirty="0"/>
              <a:t>Т</a:t>
            </a:r>
            <a:r>
              <a:rPr sz="4800" spc="-1135" dirty="0"/>
              <a:t>Е</a:t>
            </a:r>
            <a:r>
              <a:rPr sz="4800" spc="-484" dirty="0"/>
              <a:t>Л</a:t>
            </a:r>
            <a:r>
              <a:rPr sz="4800" spc="-655" dirty="0"/>
              <a:t>Ь</a:t>
            </a:r>
            <a:r>
              <a:rPr sz="4800" spc="-665" dirty="0"/>
              <a:t>Н</a:t>
            </a:r>
            <a:r>
              <a:rPr sz="4800" spc="-1030" dirty="0"/>
              <a:t>О</a:t>
            </a:r>
            <a:r>
              <a:rPr sz="4800" spc="-880" dirty="0"/>
              <a:t>С</a:t>
            </a:r>
            <a:r>
              <a:rPr sz="4800" spc="-840" dirty="0"/>
              <a:t>Т</a:t>
            </a:r>
            <a:r>
              <a:rPr sz="4800" spc="-775" dirty="0"/>
              <a:t>Ь</a:t>
            </a:r>
            <a:endParaRPr sz="4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63" y="20059"/>
            <a:ext cx="3799586" cy="102457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4173" y="216205"/>
            <a:ext cx="153712" cy="5914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64430" y="216205"/>
            <a:ext cx="153712" cy="5914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32655" y="216205"/>
            <a:ext cx="153712" cy="59142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996434" y="320960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89">
                <a:moveTo>
                  <a:pt x="5647563" y="0"/>
                </a:moveTo>
                <a:lnTo>
                  <a:pt x="0" y="0"/>
                </a:lnTo>
                <a:lnTo>
                  <a:pt x="0" y="21431"/>
                </a:lnTo>
                <a:lnTo>
                  <a:pt x="5647563" y="21431"/>
                </a:lnTo>
                <a:lnTo>
                  <a:pt x="5647563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5959" y="0"/>
            <a:ext cx="190500" cy="92583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665724"/>
            <a:ext cx="427355" cy="621665"/>
          </a:xfrm>
          <a:custGeom>
            <a:avLst/>
            <a:gdLst/>
            <a:ahLst/>
            <a:cxnLst/>
            <a:rect l="l" t="t" r="r" b="b"/>
            <a:pathLst>
              <a:path w="427355" h="621665">
                <a:moveTo>
                  <a:pt x="426770" y="0"/>
                </a:moveTo>
                <a:lnTo>
                  <a:pt x="0" y="0"/>
                </a:lnTo>
                <a:lnTo>
                  <a:pt x="0" y="621272"/>
                </a:lnTo>
                <a:lnTo>
                  <a:pt x="426770" y="621272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529861" y="9422493"/>
            <a:ext cx="591425" cy="15371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529861" y="9652275"/>
            <a:ext cx="591425" cy="15371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529861" y="9883999"/>
            <a:ext cx="591425" cy="153712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1647043" y="9951687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90">
                <a:moveTo>
                  <a:pt x="5647562" y="0"/>
                </a:moveTo>
                <a:lnTo>
                  <a:pt x="0" y="0"/>
                </a:lnTo>
                <a:lnTo>
                  <a:pt x="0" y="21431"/>
                </a:lnTo>
                <a:lnTo>
                  <a:pt x="5647562" y="21431"/>
                </a:lnTo>
                <a:lnTo>
                  <a:pt x="5647562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982083" y="412750"/>
            <a:ext cx="72644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70" dirty="0"/>
              <a:t>В</a:t>
            </a:r>
            <a:r>
              <a:rPr sz="4800" spc="-660" dirty="0"/>
              <a:t>Н</a:t>
            </a:r>
            <a:r>
              <a:rPr sz="4800" spc="-1130" dirty="0"/>
              <a:t>Е</a:t>
            </a:r>
            <a:r>
              <a:rPr sz="4800" spc="-785" dirty="0"/>
              <a:t>У</a:t>
            </a:r>
            <a:r>
              <a:rPr sz="4800" spc="-780" dirty="0"/>
              <a:t>Р</a:t>
            </a:r>
            <a:r>
              <a:rPr sz="4800" spc="-1030" dirty="0"/>
              <a:t>О</a:t>
            </a:r>
            <a:r>
              <a:rPr sz="4800" spc="-530" dirty="0"/>
              <a:t>Ч</a:t>
            </a:r>
            <a:r>
              <a:rPr sz="4800" spc="-660" dirty="0"/>
              <a:t>Н</a:t>
            </a:r>
            <a:r>
              <a:rPr sz="4800" spc="-720" dirty="0"/>
              <a:t>А</a:t>
            </a:r>
            <a:r>
              <a:rPr sz="4800" spc="-855" dirty="0"/>
              <a:t>Я</a:t>
            </a:r>
            <a:r>
              <a:rPr sz="4800" spc="45" dirty="0"/>
              <a:t> </a:t>
            </a:r>
            <a:r>
              <a:rPr sz="4800" spc="-590" dirty="0"/>
              <a:t>Д</a:t>
            </a:r>
            <a:r>
              <a:rPr sz="4800" spc="-1130" dirty="0"/>
              <a:t>Е</a:t>
            </a:r>
            <a:r>
              <a:rPr sz="4800" spc="-740" dirty="0"/>
              <a:t>Я</a:t>
            </a:r>
            <a:r>
              <a:rPr sz="4800" spc="-835" dirty="0"/>
              <a:t>Т</a:t>
            </a:r>
            <a:r>
              <a:rPr sz="4800" spc="-1130" dirty="0"/>
              <a:t>Е</a:t>
            </a:r>
            <a:r>
              <a:rPr sz="4800" spc="-484" dirty="0"/>
              <a:t>Л</a:t>
            </a:r>
            <a:r>
              <a:rPr sz="4800" spc="-655" dirty="0"/>
              <a:t>Ь</a:t>
            </a:r>
            <a:r>
              <a:rPr sz="4800" spc="-660" dirty="0"/>
              <a:t>Н</a:t>
            </a:r>
            <a:r>
              <a:rPr sz="4800" spc="-1030" dirty="0"/>
              <a:t>О</a:t>
            </a:r>
            <a:r>
              <a:rPr sz="4800" spc="-880" dirty="0"/>
              <a:t>С</a:t>
            </a:r>
            <a:r>
              <a:rPr sz="4800" spc="-835" dirty="0"/>
              <a:t>Т</a:t>
            </a:r>
            <a:r>
              <a:rPr sz="4800" spc="-775" dirty="0"/>
              <a:t>Ь</a:t>
            </a:r>
            <a:endParaRPr sz="4800"/>
          </a:p>
        </p:txBody>
      </p:sp>
      <p:sp>
        <p:nvSpPr>
          <p:cNvPr id="14" name="object 14"/>
          <p:cNvSpPr txBox="1"/>
          <p:nvPr/>
        </p:nvSpPr>
        <p:spPr>
          <a:xfrm>
            <a:off x="5008245" y="1133297"/>
            <a:ext cx="26835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0" dirty="0">
                <a:solidFill>
                  <a:srgbClr val="497692"/>
                </a:solidFill>
                <a:latin typeface="Microsoft Sans Serif"/>
                <a:cs typeface="Microsoft Sans Serif"/>
              </a:rPr>
              <a:t>10</a:t>
            </a:r>
            <a:r>
              <a:rPr sz="3000" spc="-135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3000" spc="-340" dirty="0">
                <a:solidFill>
                  <a:srgbClr val="497692"/>
                </a:solidFill>
                <a:latin typeface="Microsoft Sans Serif"/>
                <a:cs typeface="Microsoft Sans Serif"/>
              </a:rPr>
              <a:t>часов</a:t>
            </a:r>
            <a:r>
              <a:rPr sz="3000" spc="-105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3000" spc="-350" dirty="0">
                <a:solidFill>
                  <a:srgbClr val="497692"/>
                </a:solidFill>
                <a:latin typeface="Microsoft Sans Serif"/>
                <a:cs typeface="Microsoft Sans Serif"/>
              </a:rPr>
              <a:t>в</a:t>
            </a:r>
            <a:r>
              <a:rPr sz="3000" spc="-110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3000" spc="-325" dirty="0">
                <a:solidFill>
                  <a:srgbClr val="497692"/>
                </a:solidFill>
                <a:latin typeface="Microsoft Sans Serif"/>
                <a:cs typeface="Microsoft Sans Serif"/>
              </a:rPr>
              <a:t>неде</a:t>
            </a:r>
            <a:r>
              <a:rPr sz="3000" spc="-345" dirty="0">
                <a:solidFill>
                  <a:srgbClr val="497692"/>
                </a:solidFill>
                <a:latin typeface="Microsoft Sans Serif"/>
                <a:cs typeface="Microsoft Sans Serif"/>
              </a:rPr>
              <a:t>л</a:t>
            </a:r>
            <a:r>
              <a:rPr sz="3000" spc="-515" dirty="0">
                <a:solidFill>
                  <a:srgbClr val="497692"/>
                </a:solidFill>
                <a:latin typeface="Microsoft Sans Serif"/>
                <a:cs typeface="Microsoft Sans Serif"/>
              </a:rPr>
              <a:t>ю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4871" y="1814830"/>
            <a:ext cx="82169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04" dirty="0">
                <a:solidFill>
                  <a:srgbClr val="497692"/>
                </a:solidFill>
                <a:latin typeface="Verdana"/>
                <a:cs typeface="Verdana"/>
              </a:rPr>
              <a:t>1 </a:t>
            </a:r>
            <a:r>
              <a:rPr sz="2600" spc="-140" dirty="0">
                <a:solidFill>
                  <a:srgbClr val="497692"/>
                </a:solidFill>
                <a:latin typeface="Verdana"/>
                <a:cs typeface="Verdana"/>
              </a:rPr>
              <a:t>час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44871" y="3002407"/>
            <a:ext cx="100330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497692"/>
                </a:solidFill>
                <a:latin typeface="Trebuchet MS"/>
                <a:cs typeface="Trebuchet MS"/>
              </a:rPr>
              <a:t>3</a:t>
            </a:r>
            <a:r>
              <a:rPr sz="2600" spc="-90" dirty="0">
                <a:solidFill>
                  <a:srgbClr val="497692"/>
                </a:solidFill>
                <a:latin typeface="Trebuchet MS"/>
                <a:cs typeface="Trebuchet MS"/>
              </a:rPr>
              <a:t> </a:t>
            </a:r>
            <a:r>
              <a:rPr sz="2600" spc="-135" dirty="0">
                <a:solidFill>
                  <a:srgbClr val="497692"/>
                </a:solidFill>
                <a:latin typeface="Verdana"/>
                <a:cs typeface="Verdana"/>
              </a:rPr>
              <a:t>часа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44871" y="4587316"/>
            <a:ext cx="81915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497692"/>
                </a:solidFill>
                <a:latin typeface="Trebuchet MS"/>
                <a:cs typeface="Trebuchet MS"/>
              </a:rPr>
              <a:t>1</a:t>
            </a:r>
            <a:r>
              <a:rPr sz="2600" spc="-95" dirty="0">
                <a:solidFill>
                  <a:srgbClr val="497692"/>
                </a:solidFill>
                <a:latin typeface="Trebuchet MS"/>
                <a:cs typeface="Trebuchet MS"/>
              </a:rPr>
              <a:t> </a:t>
            </a:r>
            <a:r>
              <a:rPr sz="2600" spc="-140" dirty="0">
                <a:solidFill>
                  <a:srgbClr val="497692"/>
                </a:solidFill>
                <a:latin typeface="Verdana"/>
                <a:cs typeface="Verdana"/>
              </a:rPr>
              <a:t>час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44871" y="5380101"/>
            <a:ext cx="81851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497692"/>
                </a:solidFill>
                <a:latin typeface="Trebuchet MS"/>
                <a:cs typeface="Trebuchet MS"/>
              </a:rPr>
              <a:t>1</a:t>
            </a:r>
            <a:r>
              <a:rPr sz="2600" spc="-100" dirty="0">
                <a:solidFill>
                  <a:srgbClr val="497692"/>
                </a:solidFill>
                <a:latin typeface="Trebuchet MS"/>
                <a:cs typeface="Trebuchet MS"/>
              </a:rPr>
              <a:t> </a:t>
            </a:r>
            <a:r>
              <a:rPr sz="2600" spc="-140" dirty="0">
                <a:solidFill>
                  <a:srgbClr val="497692"/>
                </a:solidFill>
                <a:latin typeface="Verdana"/>
                <a:cs typeface="Verdana"/>
              </a:rPr>
              <a:t>час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44871" y="6568896"/>
            <a:ext cx="100330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497692"/>
                </a:solidFill>
                <a:latin typeface="Trebuchet MS"/>
                <a:cs typeface="Trebuchet MS"/>
              </a:rPr>
              <a:t>2</a:t>
            </a:r>
            <a:r>
              <a:rPr sz="2600" spc="-90" dirty="0">
                <a:solidFill>
                  <a:srgbClr val="497692"/>
                </a:solidFill>
                <a:latin typeface="Trebuchet MS"/>
                <a:cs typeface="Trebuchet MS"/>
              </a:rPr>
              <a:t> </a:t>
            </a:r>
            <a:r>
              <a:rPr sz="2600" spc="-135" dirty="0">
                <a:solidFill>
                  <a:srgbClr val="497692"/>
                </a:solidFill>
                <a:latin typeface="Verdana"/>
                <a:cs typeface="Verdana"/>
              </a:rPr>
              <a:t>часа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44871" y="7757921"/>
            <a:ext cx="100330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497692"/>
                </a:solidFill>
                <a:latin typeface="Trebuchet MS"/>
                <a:cs typeface="Trebuchet MS"/>
              </a:rPr>
              <a:t>2</a:t>
            </a:r>
            <a:r>
              <a:rPr sz="2600" spc="-90" dirty="0">
                <a:solidFill>
                  <a:srgbClr val="497692"/>
                </a:solidFill>
                <a:latin typeface="Trebuchet MS"/>
                <a:cs typeface="Trebuchet MS"/>
              </a:rPr>
              <a:t> </a:t>
            </a:r>
            <a:r>
              <a:rPr sz="2600" spc="-135" dirty="0">
                <a:solidFill>
                  <a:srgbClr val="497692"/>
                </a:solidFill>
                <a:latin typeface="Verdana"/>
                <a:cs typeface="Verdana"/>
              </a:rPr>
              <a:t>часа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27775" y="1887982"/>
            <a:ext cx="8922385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b="1" spc="-170" dirty="0">
                <a:latin typeface="Trebuchet MS"/>
                <a:cs typeface="Trebuchet MS"/>
              </a:rPr>
              <a:t>«Разгов</a:t>
            </a:r>
            <a:r>
              <a:rPr sz="2600" b="1" spc="-175" dirty="0">
                <a:latin typeface="Trebuchet MS"/>
                <a:cs typeface="Trebuchet MS"/>
              </a:rPr>
              <a:t>о</a:t>
            </a:r>
            <a:r>
              <a:rPr sz="2600" b="1" spc="-110" dirty="0">
                <a:latin typeface="Trebuchet MS"/>
                <a:cs typeface="Trebuchet MS"/>
              </a:rPr>
              <a:t>ры</a:t>
            </a:r>
            <a:r>
              <a:rPr sz="2600" b="1" spc="-165" dirty="0">
                <a:latin typeface="Trebuchet MS"/>
                <a:cs typeface="Trebuchet MS"/>
              </a:rPr>
              <a:t> </a:t>
            </a:r>
            <a:r>
              <a:rPr sz="2600" b="1" spc="-225" dirty="0">
                <a:latin typeface="Trebuchet MS"/>
                <a:cs typeface="Trebuchet MS"/>
              </a:rPr>
              <a:t>о</a:t>
            </a:r>
            <a:r>
              <a:rPr sz="2600" b="1" spc="-135" dirty="0">
                <a:latin typeface="Trebuchet MS"/>
                <a:cs typeface="Trebuchet MS"/>
              </a:rPr>
              <a:t> </a:t>
            </a:r>
            <a:r>
              <a:rPr sz="2600" b="1" spc="-225" dirty="0">
                <a:latin typeface="Trebuchet MS"/>
                <a:cs typeface="Trebuchet MS"/>
              </a:rPr>
              <a:t>важном»</a:t>
            </a:r>
            <a:r>
              <a:rPr sz="2600" b="1" spc="-135" dirty="0">
                <a:latin typeface="Trebuchet MS"/>
                <a:cs typeface="Trebuchet MS"/>
              </a:rPr>
              <a:t> </a:t>
            </a:r>
            <a:r>
              <a:rPr sz="2600" spc="-204" dirty="0">
                <a:latin typeface="Microsoft Sans Serif"/>
                <a:cs typeface="Microsoft Sans Serif"/>
              </a:rPr>
              <a:t>(цикл</a:t>
            </a:r>
            <a:r>
              <a:rPr sz="2600" spc="-110" dirty="0">
                <a:latin typeface="Microsoft Sans Serif"/>
                <a:cs typeface="Microsoft Sans Serif"/>
              </a:rPr>
              <a:t> </a:t>
            </a:r>
            <a:r>
              <a:rPr sz="2600" spc="-285" dirty="0">
                <a:latin typeface="Microsoft Sans Serif"/>
                <a:cs typeface="Microsoft Sans Serif"/>
              </a:rPr>
              <a:t>внеурочных</a:t>
            </a:r>
            <a:r>
              <a:rPr sz="2600" spc="-105" dirty="0">
                <a:latin typeface="Microsoft Sans Serif"/>
                <a:cs typeface="Microsoft Sans Serif"/>
              </a:rPr>
              <a:t> </a:t>
            </a:r>
            <a:r>
              <a:rPr sz="2600" spc="-315" dirty="0">
                <a:latin typeface="Microsoft Sans Serif"/>
                <a:cs typeface="Microsoft Sans Serif"/>
              </a:rPr>
              <a:t>з</a:t>
            </a:r>
            <a:r>
              <a:rPr sz="2600" spc="-365" dirty="0">
                <a:latin typeface="Microsoft Sans Serif"/>
                <a:cs typeface="Microsoft Sans Serif"/>
              </a:rPr>
              <a:t>а</a:t>
            </a:r>
            <a:r>
              <a:rPr sz="2600" spc="-275" dirty="0">
                <a:latin typeface="Microsoft Sans Serif"/>
                <a:cs typeface="Microsoft Sans Serif"/>
              </a:rPr>
              <a:t>н</a:t>
            </a:r>
            <a:r>
              <a:rPr sz="2600" spc="-260" dirty="0">
                <a:latin typeface="Microsoft Sans Serif"/>
                <a:cs typeface="Microsoft Sans Serif"/>
              </a:rPr>
              <a:t>я</a:t>
            </a:r>
            <a:r>
              <a:rPr sz="2600" spc="-275" dirty="0">
                <a:latin typeface="Microsoft Sans Serif"/>
                <a:cs typeface="Microsoft Sans Serif"/>
              </a:rPr>
              <a:t>тий</a:t>
            </a:r>
            <a:r>
              <a:rPr sz="2600" spc="-95" dirty="0">
                <a:latin typeface="Microsoft Sans Serif"/>
                <a:cs typeface="Microsoft Sans Serif"/>
              </a:rPr>
              <a:t> </a:t>
            </a:r>
            <a:r>
              <a:rPr sz="2600" spc="-245" dirty="0">
                <a:latin typeface="Microsoft Sans Serif"/>
                <a:cs typeface="Microsoft Sans Serif"/>
              </a:rPr>
              <a:t>для</a:t>
            </a:r>
            <a:r>
              <a:rPr sz="2600" spc="-95" dirty="0">
                <a:latin typeface="Microsoft Sans Serif"/>
                <a:cs typeface="Microsoft Sans Serif"/>
              </a:rPr>
              <a:t> </a:t>
            </a:r>
            <a:r>
              <a:rPr sz="2600" spc="-350" dirty="0">
                <a:latin typeface="Microsoft Sans Serif"/>
                <a:cs typeface="Microsoft Sans Serif"/>
              </a:rPr>
              <a:t>о</a:t>
            </a:r>
            <a:r>
              <a:rPr sz="2600" spc="-315" dirty="0">
                <a:latin typeface="Microsoft Sans Serif"/>
                <a:cs typeface="Microsoft Sans Serif"/>
              </a:rPr>
              <a:t>буча</a:t>
            </a:r>
            <a:r>
              <a:rPr sz="2600" spc="-445" dirty="0">
                <a:latin typeface="Microsoft Sans Serif"/>
                <a:cs typeface="Microsoft Sans Serif"/>
              </a:rPr>
              <a:t>ю</a:t>
            </a:r>
            <a:r>
              <a:rPr sz="2600" spc="-350" dirty="0">
                <a:latin typeface="Microsoft Sans Serif"/>
                <a:cs typeface="Microsoft Sans Serif"/>
              </a:rPr>
              <a:t>щи</a:t>
            </a:r>
            <a:r>
              <a:rPr sz="2600" spc="-265" dirty="0">
                <a:latin typeface="Microsoft Sans Serif"/>
                <a:cs typeface="Microsoft Sans Serif"/>
              </a:rPr>
              <a:t>х</a:t>
            </a:r>
            <a:r>
              <a:rPr sz="2600" spc="-195" dirty="0">
                <a:latin typeface="Microsoft Sans Serif"/>
                <a:cs typeface="Microsoft Sans Serif"/>
              </a:rPr>
              <a:t>ся  </a:t>
            </a:r>
            <a:r>
              <a:rPr sz="2600" spc="-415" dirty="0">
                <a:latin typeface="Microsoft Sans Serif"/>
                <a:cs typeface="Microsoft Sans Serif"/>
              </a:rPr>
              <a:t>1</a:t>
            </a:r>
            <a:r>
              <a:rPr sz="2600" spc="-30" dirty="0">
                <a:latin typeface="Microsoft Sans Serif"/>
                <a:cs typeface="Microsoft Sans Serif"/>
              </a:rPr>
              <a:t>-</a:t>
            </a:r>
            <a:r>
              <a:rPr sz="2600" spc="-220" dirty="0">
                <a:latin typeface="Microsoft Sans Serif"/>
                <a:cs typeface="Microsoft Sans Serif"/>
              </a:rPr>
              <a:t>2,</a:t>
            </a:r>
            <a:r>
              <a:rPr sz="2600" spc="-125" dirty="0">
                <a:latin typeface="Microsoft Sans Serif"/>
                <a:cs typeface="Microsoft Sans Serif"/>
              </a:rPr>
              <a:t> </a:t>
            </a:r>
            <a:r>
              <a:rPr sz="2600" spc="-200" dirty="0">
                <a:latin typeface="Microsoft Sans Serif"/>
                <a:cs typeface="Microsoft Sans Serif"/>
              </a:rPr>
              <a:t>3</a:t>
            </a:r>
            <a:r>
              <a:rPr sz="2600" spc="-30" dirty="0">
                <a:latin typeface="Microsoft Sans Serif"/>
                <a:cs typeface="Microsoft Sans Serif"/>
              </a:rPr>
              <a:t>-</a:t>
            </a:r>
            <a:r>
              <a:rPr sz="2600" spc="-215" dirty="0">
                <a:latin typeface="Microsoft Sans Serif"/>
                <a:cs typeface="Microsoft Sans Serif"/>
              </a:rPr>
              <a:t>4,</a:t>
            </a:r>
            <a:r>
              <a:rPr sz="2600" spc="-110" dirty="0">
                <a:latin typeface="Microsoft Sans Serif"/>
                <a:cs typeface="Microsoft Sans Serif"/>
              </a:rPr>
              <a:t> </a:t>
            </a:r>
            <a:r>
              <a:rPr sz="2600" spc="-215" dirty="0">
                <a:latin typeface="Microsoft Sans Serif"/>
                <a:cs typeface="Microsoft Sans Serif"/>
              </a:rPr>
              <a:t>5</a:t>
            </a:r>
            <a:r>
              <a:rPr sz="2600" spc="-30" dirty="0">
                <a:latin typeface="Microsoft Sans Serif"/>
                <a:cs typeface="Microsoft Sans Serif"/>
              </a:rPr>
              <a:t>-</a:t>
            </a:r>
            <a:r>
              <a:rPr sz="2600" spc="-340" dirty="0">
                <a:latin typeface="Microsoft Sans Serif"/>
                <a:cs typeface="Microsoft Sans Serif"/>
              </a:rPr>
              <a:t>7,</a:t>
            </a:r>
            <a:r>
              <a:rPr sz="2600" spc="-100" dirty="0">
                <a:latin typeface="Microsoft Sans Serif"/>
                <a:cs typeface="Microsoft Sans Serif"/>
              </a:rPr>
              <a:t> </a:t>
            </a:r>
            <a:r>
              <a:rPr sz="2600" spc="-155" dirty="0">
                <a:latin typeface="Microsoft Sans Serif"/>
                <a:cs typeface="Microsoft Sans Serif"/>
              </a:rPr>
              <a:t>8</a:t>
            </a:r>
            <a:r>
              <a:rPr sz="2600" spc="-30" dirty="0">
                <a:latin typeface="Microsoft Sans Serif"/>
                <a:cs typeface="Microsoft Sans Serif"/>
              </a:rPr>
              <a:t>-</a:t>
            </a:r>
            <a:r>
              <a:rPr sz="2600" spc="-190" dirty="0">
                <a:latin typeface="Microsoft Sans Serif"/>
                <a:cs typeface="Microsoft Sans Serif"/>
              </a:rPr>
              <a:t>9,</a:t>
            </a:r>
            <a:r>
              <a:rPr sz="2600" spc="-100" dirty="0">
                <a:latin typeface="Microsoft Sans Serif"/>
                <a:cs typeface="Microsoft Sans Serif"/>
              </a:rPr>
              <a:t> </a:t>
            </a:r>
            <a:r>
              <a:rPr sz="2600" spc="-260" dirty="0">
                <a:latin typeface="Microsoft Sans Serif"/>
                <a:cs typeface="Microsoft Sans Serif"/>
              </a:rPr>
              <a:t>1</a:t>
            </a:r>
            <a:r>
              <a:rPr sz="2600" spc="-265" dirty="0">
                <a:latin typeface="Microsoft Sans Serif"/>
                <a:cs typeface="Microsoft Sans Serif"/>
              </a:rPr>
              <a:t>0</a:t>
            </a:r>
            <a:r>
              <a:rPr sz="2600" spc="-30" dirty="0">
                <a:latin typeface="Microsoft Sans Serif"/>
                <a:cs typeface="Microsoft Sans Serif"/>
              </a:rPr>
              <a:t>-</a:t>
            </a:r>
            <a:r>
              <a:rPr sz="2600" spc="-415" dirty="0">
                <a:latin typeface="Microsoft Sans Serif"/>
                <a:cs typeface="Microsoft Sans Serif"/>
              </a:rPr>
              <a:t>11</a:t>
            </a:r>
            <a:r>
              <a:rPr sz="2600" spc="-114" dirty="0">
                <a:latin typeface="Microsoft Sans Serif"/>
                <a:cs typeface="Microsoft Sans Serif"/>
              </a:rPr>
              <a:t> </a:t>
            </a:r>
            <a:r>
              <a:rPr sz="2600" spc="-229" dirty="0">
                <a:latin typeface="Microsoft Sans Serif"/>
                <a:cs typeface="Microsoft Sans Serif"/>
              </a:rPr>
              <a:t>кл</a:t>
            </a:r>
            <a:r>
              <a:rPr sz="2600" spc="-215" dirty="0">
                <a:latin typeface="Microsoft Sans Serif"/>
                <a:cs typeface="Microsoft Sans Serif"/>
              </a:rPr>
              <a:t>.)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27775" y="3077083"/>
            <a:ext cx="10721975" cy="200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180" dirty="0">
                <a:latin typeface="Trebuchet MS"/>
                <a:cs typeface="Trebuchet MS"/>
              </a:rPr>
              <a:t>Дополнитель</a:t>
            </a:r>
            <a:r>
              <a:rPr sz="2600" b="1" spc="-204" dirty="0">
                <a:latin typeface="Trebuchet MS"/>
                <a:cs typeface="Trebuchet MS"/>
              </a:rPr>
              <a:t>но</a:t>
            </a:r>
            <a:r>
              <a:rPr sz="2600" b="1" spc="-280" dirty="0">
                <a:latin typeface="Trebuchet MS"/>
                <a:cs typeface="Trebuchet MS"/>
              </a:rPr>
              <a:t>е</a:t>
            </a:r>
            <a:r>
              <a:rPr sz="2600" b="1" spc="-175" dirty="0">
                <a:latin typeface="Trebuchet MS"/>
                <a:cs typeface="Trebuchet MS"/>
              </a:rPr>
              <a:t> </a:t>
            </a:r>
            <a:r>
              <a:rPr sz="2600" b="1" spc="-215" dirty="0">
                <a:latin typeface="Trebuchet MS"/>
                <a:cs typeface="Trebuchet MS"/>
              </a:rPr>
              <a:t>изучение</a:t>
            </a:r>
            <a:r>
              <a:rPr sz="2600" b="1" spc="-120" dirty="0">
                <a:latin typeface="Trebuchet MS"/>
                <a:cs typeface="Trebuchet MS"/>
              </a:rPr>
              <a:t> </a:t>
            </a:r>
            <a:r>
              <a:rPr sz="2600" b="1" spc="-210" dirty="0">
                <a:latin typeface="Trebuchet MS"/>
                <a:cs typeface="Trebuchet MS"/>
              </a:rPr>
              <a:t>учебных</a:t>
            </a:r>
            <a:r>
              <a:rPr sz="2600" b="1" spc="-145" dirty="0">
                <a:latin typeface="Trebuchet MS"/>
                <a:cs typeface="Trebuchet MS"/>
              </a:rPr>
              <a:t> </a:t>
            </a:r>
            <a:r>
              <a:rPr sz="2600" b="1" spc="-180" dirty="0">
                <a:latin typeface="Trebuchet MS"/>
                <a:cs typeface="Trebuchet MS"/>
              </a:rPr>
              <a:t>пре</a:t>
            </a:r>
            <a:r>
              <a:rPr sz="2600" b="1" spc="-185" dirty="0">
                <a:latin typeface="Trebuchet MS"/>
                <a:cs typeface="Trebuchet MS"/>
              </a:rPr>
              <a:t>д</a:t>
            </a:r>
            <a:r>
              <a:rPr sz="2600" b="1" spc="-235" dirty="0">
                <a:latin typeface="Trebuchet MS"/>
                <a:cs typeface="Trebuchet MS"/>
              </a:rPr>
              <a:t>метов</a:t>
            </a:r>
            <a:endParaRPr sz="26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2600" spc="-270" dirty="0">
                <a:latin typeface="Microsoft Sans Serif"/>
                <a:cs typeface="Microsoft Sans Serif"/>
              </a:rPr>
              <a:t>(углубленное</a:t>
            </a:r>
            <a:r>
              <a:rPr sz="2600" spc="-125" dirty="0">
                <a:latin typeface="Microsoft Sans Serif"/>
                <a:cs typeface="Microsoft Sans Serif"/>
              </a:rPr>
              <a:t> </a:t>
            </a:r>
            <a:r>
              <a:rPr sz="2600" spc="-295" dirty="0">
                <a:latin typeface="Microsoft Sans Serif"/>
                <a:cs typeface="Microsoft Sans Serif"/>
              </a:rPr>
              <a:t>изучение</a:t>
            </a:r>
            <a:r>
              <a:rPr sz="2600" spc="-80" dirty="0">
                <a:latin typeface="Microsoft Sans Serif"/>
                <a:cs typeface="Microsoft Sans Serif"/>
              </a:rPr>
              <a:t> </a:t>
            </a:r>
            <a:r>
              <a:rPr sz="2600" spc="-290" dirty="0">
                <a:latin typeface="Microsoft Sans Serif"/>
                <a:cs typeface="Microsoft Sans Serif"/>
              </a:rPr>
              <a:t>учебных</a:t>
            </a:r>
            <a:r>
              <a:rPr sz="2600" spc="-90" dirty="0">
                <a:latin typeface="Microsoft Sans Serif"/>
                <a:cs typeface="Microsoft Sans Serif"/>
              </a:rPr>
              <a:t> </a:t>
            </a:r>
            <a:r>
              <a:rPr sz="2600" spc="-320" dirty="0">
                <a:latin typeface="Microsoft Sans Serif"/>
                <a:cs typeface="Microsoft Sans Serif"/>
              </a:rPr>
              <a:t>предметов,</a:t>
            </a:r>
            <a:r>
              <a:rPr sz="2600" spc="-90" dirty="0">
                <a:latin typeface="Microsoft Sans Serif"/>
                <a:cs typeface="Microsoft Sans Serif"/>
              </a:rPr>
              <a:t> </a:t>
            </a:r>
            <a:r>
              <a:rPr sz="2600" spc="-290" dirty="0">
                <a:latin typeface="Microsoft Sans Serif"/>
                <a:cs typeface="Microsoft Sans Serif"/>
              </a:rPr>
              <a:t>организация</a:t>
            </a:r>
            <a:r>
              <a:rPr sz="2600" spc="-100" dirty="0">
                <a:latin typeface="Microsoft Sans Serif"/>
                <a:cs typeface="Microsoft Sans Serif"/>
              </a:rPr>
              <a:t> </a:t>
            </a:r>
            <a:r>
              <a:rPr sz="2600" spc="-275" dirty="0">
                <a:latin typeface="Microsoft Sans Serif"/>
                <a:cs typeface="Microsoft Sans Serif"/>
              </a:rPr>
              <a:t>учебно-исследовательской</a:t>
            </a:r>
            <a:r>
              <a:rPr sz="2600" spc="-120" dirty="0">
                <a:latin typeface="Microsoft Sans Serif"/>
                <a:cs typeface="Microsoft Sans Serif"/>
              </a:rPr>
              <a:t> </a:t>
            </a:r>
            <a:r>
              <a:rPr sz="2600" spc="-265" dirty="0">
                <a:latin typeface="Microsoft Sans Serif"/>
                <a:cs typeface="Microsoft Sans Serif"/>
              </a:rPr>
              <a:t>и </a:t>
            </a:r>
            <a:r>
              <a:rPr sz="2600" spc="-675" dirty="0">
                <a:latin typeface="Microsoft Sans Serif"/>
                <a:cs typeface="Microsoft Sans Serif"/>
              </a:rPr>
              <a:t> </a:t>
            </a:r>
            <a:r>
              <a:rPr sz="2600" spc="-295" dirty="0">
                <a:latin typeface="Microsoft Sans Serif"/>
                <a:cs typeface="Microsoft Sans Serif"/>
              </a:rPr>
              <a:t>проектной</a:t>
            </a:r>
            <a:r>
              <a:rPr sz="2600" spc="-130" dirty="0">
                <a:latin typeface="Microsoft Sans Serif"/>
                <a:cs typeface="Microsoft Sans Serif"/>
              </a:rPr>
              <a:t> </a:t>
            </a:r>
            <a:r>
              <a:rPr sz="2600" spc="-280" dirty="0">
                <a:latin typeface="Microsoft Sans Serif"/>
                <a:cs typeface="Microsoft Sans Serif"/>
              </a:rPr>
              <a:t>деятельности,</a:t>
            </a:r>
            <a:r>
              <a:rPr sz="2600" spc="-110" dirty="0">
                <a:latin typeface="Microsoft Sans Serif"/>
                <a:cs typeface="Microsoft Sans Serif"/>
              </a:rPr>
              <a:t> </a:t>
            </a:r>
            <a:r>
              <a:rPr sz="2600" spc="-305" dirty="0">
                <a:latin typeface="Microsoft Sans Serif"/>
                <a:cs typeface="Microsoft Sans Serif"/>
              </a:rPr>
              <a:t>модули</a:t>
            </a:r>
            <a:r>
              <a:rPr sz="2600" spc="-105" dirty="0">
                <a:latin typeface="Microsoft Sans Serif"/>
                <a:cs typeface="Microsoft Sans Serif"/>
              </a:rPr>
              <a:t> </a:t>
            </a:r>
            <a:r>
              <a:rPr sz="2600" spc="-315" dirty="0">
                <a:latin typeface="Microsoft Sans Serif"/>
                <a:cs typeface="Microsoft Sans Serif"/>
              </a:rPr>
              <a:t>по</a:t>
            </a:r>
            <a:r>
              <a:rPr sz="2600" spc="-95" dirty="0">
                <a:latin typeface="Microsoft Sans Serif"/>
                <a:cs typeface="Microsoft Sans Serif"/>
              </a:rPr>
              <a:t> </a:t>
            </a:r>
            <a:r>
              <a:rPr sz="2600" spc="-310" dirty="0">
                <a:latin typeface="Microsoft Sans Serif"/>
                <a:cs typeface="Microsoft Sans Serif"/>
              </a:rPr>
              <a:t>краеведению</a:t>
            </a:r>
            <a:r>
              <a:rPr sz="2600" spc="-95" dirty="0">
                <a:latin typeface="Microsoft Sans Serif"/>
                <a:cs typeface="Microsoft Sans Serif"/>
              </a:rPr>
              <a:t> </a:t>
            </a:r>
            <a:r>
              <a:rPr sz="2600" spc="-265" dirty="0">
                <a:latin typeface="Microsoft Sans Serif"/>
                <a:cs typeface="Microsoft Sans Serif"/>
              </a:rPr>
              <a:t>и</a:t>
            </a:r>
            <a:r>
              <a:rPr sz="2600" spc="-95" dirty="0">
                <a:latin typeface="Microsoft Sans Serif"/>
                <a:cs typeface="Microsoft Sans Serif"/>
              </a:rPr>
              <a:t> </a:t>
            </a:r>
            <a:r>
              <a:rPr sz="2600" spc="-235" dirty="0">
                <a:latin typeface="Microsoft Sans Serif"/>
                <a:cs typeface="Microsoft Sans Serif"/>
              </a:rPr>
              <a:t>др.)</a:t>
            </a:r>
            <a:endParaRPr sz="2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125"/>
              </a:spcBef>
            </a:pPr>
            <a:r>
              <a:rPr sz="2600" b="1" spc="-204" dirty="0">
                <a:latin typeface="Trebuchet MS"/>
                <a:cs typeface="Trebuchet MS"/>
              </a:rPr>
              <a:t>Формиров</a:t>
            </a:r>
            <a:r>
              <a:rPr sz="2600" b="1" spc="-190" dirty="0">
                <a:latin typeface="Trebuchet MS"/>
                <a:cs typeface="Trebuchet MS"/>
              </a:rPr>
              <a:t>а</a:t>
            </a:r>
            <a:r>
              <a:rPr sz="2600" b="1" spc="-229" dirty="0">
                <a:latin typeface="Trebuchet MS"/>
                <a:cs typeface="Trebuchet MS"/>
              </a:rPr>
              <a:t>ние</a:t>
            </a:r>
            <a:r>
              <a:rPr sz="2600" b="1" spc="-170" dirty="0">
                <a:latin typeface="Trebuchet MS"/>
                <a:cs typeface="Trebuchet MS"/>
              </a:rPr>
              <a:t> </a:t>
            </a:r>
            <a:r>
              <a:rPr sz="2600" b="1" spc="-295" dirty="0">
                <a:latin typeface="Trebuchet MS"/>
                <a:cs typeface="Trebuchet MS"/>
              </a:rPr>
              <a:t>ф</a:t>
            </a:r>
            <a:r>
              <a:rPr sz="2600" b="1" spc="-210" dirty="0">
                <a:latin typeface="Trebuchet MS"/>
                <a:cs typeface="Trebuchet MS"/>
              </a:rPr>
              <a:t>у</a:t>
            </a:r>
            <a:r>
              <a:rPr sz="2600" b="1" spc="-145" dirty="0">
                <a:latin typeface="Trebuchet MS"/>
                <a:cs typeface="Trebuchet MS"/>
              </a:rPr>
              <a:t>нкц</a:t>
            </a:r>
            <a:r>
              <a:rPr sz="2600" b="1" spc="-165" dirty="0">
                <a:latin typeface="Trebuchet MS"/>
                <a:cs typeface="Trebuchet MS"/>
              </a:rPr>
              <a:t>и</a:t>
            </a:r>
            <a:r>
              <a:rPr sz="2600" b="1" spc="-175" dirty="0">
                <a:latin typeface="Trebuchet MS"/>
                <a:cs typeface="Trebuchet MS"/>
              </a:rPr>
              <a:t>ональной</a:t>
            </a:r>
            <a:r>
              <a:rPr sz="2600" b="1" spc="-170" dirty="0">
                <a:latin typeface="Trebuchet MS"/>
                <a:cs typeface="Trebuchet MS"/>
              </a:rPr>
              <a:t> </a:t>
            </a:r>
            <a:r>
              <a:rPr sz="2600" b="1" spc="-229" dirty="0">
                <a:latin typeface="Trebuchet MS"/>
                <a:cs typeface="Trebuchet MS"/>
              </a:rPr>
              <a:t>гра</a:t>
            </a:r>
            <a:r>
              <a:rPr sz="2600" b="1" spc="-330" dirty="0">
                <a:latin typeface="Trebuchet MS"/>
                <a:cs typeface="Trebuchet MS"/>
              </a:rPr>
              <a:t>м</a:t>
            </a:r>
            <a:r>
              <a:rPr sz="2600" b="1" spc="-200" dirty="0">
                <a:latin typeface="Trebuchet MS"/>
                <a:cs typeface="Trebuchet MS"/>
              </a:rPr>
              <a:t>отности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27775" y="5454776"/>
            <a:ext cx="11098530" cy="1214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195" dirty="0">
                <a:latin typeface="Trebuchet MS"/>
                <a:cs typeface="Trebuchet MS"/>
              </a:rPr>
              <a:t>Профориентационная</a:t>
            </a:r>
            <a:r>
              <a:rPr sz="2600" b="1" spc="-180" dirty="0">
                <a:latin typeface="Trebuchet MS"/>
                <a:cs typeface="Trebuchet MS"/>
              </a:rPr>
              <a:t> </a:t>
            </a:r>
            <a:r>
              <a:rPr sz="2600" b="1" spc="-160" dirty="0">
                <a:latin typeface="Trebuchet MS"/>
                <a:cs typeface="Trebuchet MS"/>
              </a:rPr>
              <a:t>работа/</a:t>
            </a:r>
            <a:r>
              <a:rPr sz="2600" b="1" spc="-130" dirty="0">
                <a:latin typeface="Trebuchet MS"/>
                <a:cs typeface="Trebuchet MS"/>
              </a:rPr>
              <a:t> </a:t>
            </a:r>
            <a:r>
              <a:rPr sz="2600" b="1" spc="-180" dirty="0">
                <a:latin typeface="Trebuchet MS"/>
                <a:cs typeface="Trebuchet MS"/>
              </a:rPr>
              <a:t>предпринимательство/финансовая</a:t>
            </a:r>
            <a:r>
              <a:rPr sz="2600" b="1" spc="-165" dirty="0">
                <a:latin typeface="Trebuchet MS"/>
                <a:cs typeface="Trebuchet MS"/>
              </a:rPr>
              <a:t> </a:t>
            </a:r>
            <a:r>
              <a:rPr sz="2600" b="1" spc="-210" dirty="0">
                <a:latin typeface="Trebuchet MS"/>
                <a:cs typeface="Trebuchet MS"/>
              </a:rPr>
              <a:t>грамотность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120"/>
              </a:spcBef>
            </a:pPr>
            <a:r>
              <a:rPr sz="2600" b="1" spc="-170" dirty="0">
                <a:latin typeface="Trebuchet MS"/>
                <a:cs typeface="Trebuchet MS"/>
              </a:rPr>
              <a:t>Развитие</a:t>
            </a:r>
            <a:r>
              <a:rPr sz="2600" b="1" spc="-135" dirty="0">
                <a:latin typeface="Trebuchet MS"/>
                <a:cs typeface="Trebuchet MS"/>
              </a:rPr>
              <a:t> </a:t>
            </a:r>
            <a:r>
              <a:rPr sz="2600" b="1" spc="-175" dirty="0">
                <a:latin typeface="Trebuchet MS"/>
                <a:cs typeface="Trebuchet MS"/>
              </a:rPr>
              <a:t>лично</a:t>
            </a:r>
            <a:r>
              <a:rPr sz="2600" b="1" spc="-150" dirty="0">
                <a:latin typeface="Trebuchet MS"/>
                <a:cs typeface="Trebuchet MS"/>
              </a:rPr>
              <a:t>с</a:t>
            </a:r>
            <a:r>
              <a:rPr sz="2600" b="1" spc="-229" dirty="0">
                <a:latin typeface="Trebuchet MS"/>
                <a:cs typeface="Trebuchet MS"/>
              </a:rPr>
              <a:t>ти</a:t>
            </a:r>
            <a:r>
              <a:rPr sz="2600" b="1" spc="-150" dirty="0">
                <a:latin typeface="Trebuchet MS"/>
                <a:cs typeface="Trebuchet MS"/>
              </a:rPr>
              <a:t> </a:t>
            </a:r>
            <a:r>
              <a:rPr sz="2600" b="1" spc="-240" dirty="0">
                <a:latin typeface="Trebuchet MS"/>
                <a:cs typeface="Trebuchet MS"/>
              </a:rPr>
              <a:t>и</a:t>
            </a:r>
            <a:r>
              <a:rPr sz="2600" b="1" spc="-130" dirty="0">
                <a:latin typeface="Trebuchet MS"/>
                <a:cs typeface="Trebuchet MS"/>
              </a:rPr>
              <a:t> </a:t>
            </a:r>
            <a:r>
              <a:rPr sz="2600" b="1" spc="-180" dirty="0">
                <a:latin typeface="Trebuchet MS"/>
                <a:cs typeface="Trebuchet MS"/>
              </a:rPr>
              <a:t>самореализация</a:t>
            </a:r>
            <a:r>
              <a:rPr sz="2600" b="1" spc="-155" dirty="0">
                <a:latin typeface="Trebuchet MS"/>
                <a:cs typeface="Trebuchet MS"/>
              </a:rPr>
              <a:t> </a:t>
            </a:r>
            <a:r>
              <a:rPr sz="2600" b="1" spc="-195" dirty="0">
                <a:latin typeface="Trebuchet MS"/>
                <a:cs typeface="Trebuchet MS"/>
              </a:rPr>
              <a:t>обучающихся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27775" y="6643572"/>
            <a:ext cx="959167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270" dirty="0">
                <a:latin typeface="Microsoft Sans Serif"/>
                <a:cs typeface="Microsoft Sans Serif"/>
              </a:rPr>
              <a:t>(занятия</a:t>
            </a:r>
            <a:r>
              <a:rPr sz="2600" spc="-110" dirty="0">
                <a:latin typeface="Microsoft Sans Serif"/>
                <a:cs typeface="Microsoft Sans Serif"/>
              </a:rPr>
              <a:t> </a:t>
            </a:r>
            <a:r>
              <a:rPr sz="2600" spc="-300" dirty="0">
                <a:latin typeface="Microsoft Sans Serif"/>
                <a:cs typeface="Microsoft Sans Serif"/>
              </a:rPr>
              <a:t>в</a:t>
            </a:r>
            <a:r>
              <a:rPr sz="2600" spc="-90" dirty="0">
                <a:latin typeface="Microsoft Sans Serif"/>
                <a:cs typeface="Microsoft Sans Serif"/>
              </a:rPr>
              <a:t> </a:t>
            </a:r>
            <a:r>
              <a:rPr sz="2600" spc="-305" dirty="0">
                <a:latin typeface="Microsoft Sans Serif"/>
                <a:cs typeface="Microsoft Sans Serif"/>
              </a:rPr>
              <a:t>хоре,</a:t>
            </a:r>
            <a:r>
              <a:rPr sz="2600" spc="-85" dirty="0">
                <a:latin typeface="Microsoft Sans Serif"/>
                <a:cs typeface="Microsoft Sans Serif"/>
              </a:rPr>
              <a:t> </a:t>
            </a:r>
            <a:r>
              <a:rPr sz="2600" spc="-325" dirty="0">
                <a:latin typeface="Microsoft Sans Serif"/>
                <a:cs typeface="Microsoft Sans Serif"/>
              </a:rPr>
              <a:t>школьном</a:t>
            </a:r>
            <a:r>
              <a:rPr sz="2600" spc="-140" dirty="0">
                <a:latin typeface="Microsoft Sans Serif"/>
                <a:cs typeface="Microsoft Sans Serif"/>
              </a:rPr>
              <a:t> </a:t>
            </a:r>
            <a:r>
              <a:rPr sz="2600" spc="-310" dirty="0">
                <a:latin typeface="Microsoft Sans Serif"/>
                <a:cs typeface="Microsoft Sans Serif"/>
              </a:rPr>
              <a:t>театре,</a:t>
            </a:r>
            <a:r>
              <a:rPr sz="2600" spc="-65" dirty="0">
                <a:latin typeface="Microsoft Sans Serif"/>
                <a:cs typeface="Microsoft Sans Serif"/>
              </a:rPr>
              <a:t> </a:t>
            </a:r>
            <a:r>
              <a:rPr sz="2600" spc="-290" dirty="0">
                <a:latin typeface="Microsoft Sans Serif"/>
                <a:cs typeface="Microsoft Sans Serif"/>
              </a:rPr>
              <a:t>участие</a:t>
            </a:r>
            <a:r>
              <a:rPr sz="2600" spc="-85" dirty="0">
                <a:latin typeface="Microsoft Sans Serif"/>
                <a:cs typeface="Microsoft Sans Serif"/>
              </a:rPr>
              <a:t> </a:t>
            </a:r>
            <a:r>
              <a:rPr sz="2600" spc="-300" dirty="0">
                <a:latin typeface="Microsoft Sans Serif"/>
                <a:cs typeface="Microsoft Sans Serif"/>
              </a:rPr>
              <a:t>в</a:t>
            </a:r>
            <a:r>
              <a:rPr sz="2600" spc="-85" dirty="0">
                <a:latin typeface="Microsoft Sans Serif"/>
                <a:cs typeface="Microsoft Sans Serif"/>
              </a:rPr>
              <a:t> </a:t>
            </a:r>
            <a:r>
              <a:rPr sz="2600" spc="-280" dirty="0">
                <a:latin typeface="Microsoft Sans Serif"/>
                <a:cs typeface="Microsoft Sans Serif"/>
              </a:rPr>
              <a:t>спортивных</a:t>
            </a:r>
            <a:r>
              <a:rPr sz="2600" spc="-120" dirty="0">
                <a:latin typeface="Microsoft Sans Serif"/>
                <a:cs typeface="Microsoft Sans Serif"/>
              </a:rPr>
              <a:t> </a:t>
            </a:r>
            <a:r>
              <a:rPr sz="2600" spc="-310" dirty="0">
                <a:latin typeface="Microsoft Sans Serif"/>
                <a:cs typeface="Microsoft Sans Serif"/>
              </a:rPr>
              <a:t>мероприятиях</a:t>
            </a:r>
            <a:r>
              <a:rPr sz="2600" spc="-100" dirty="0">
                <a:latin typeface="Microsoft Sans Serif"/>
                <a:cs typeface="Microsoft Sans Serif"/>
              </a:rPr>
              <a:t> </a:t>
            </a:r>
            <a:r>
              <a:rPr sz="2600" spc="-265" dirty="0">
                <a:latin typeface="Microsoft Sans Serif"/>
                <a:cs typeface="Microsoft Sans Serif"/>
              </a:rPr>
              <a:t>и</a:t>
            </a:r>
            <a:r>
              <a:rPr sz="2600" spc="-90" dirty="0">
                <a:latin typeface="Microsoft Sans Serif"/>
                <a:cs typeface="Microsoft Sans Serif"/>
              </a:rPr>
              <a:t> </a:t>
            </a:r>
            <a:r>
              <a:rPr sz="2600" spc="-235" dirty="0">
                <a:latin typeface="Microsoft Sans Serif"/>
                <a:cs typeface="Microsoft Sans Serif"/>
              </a:rPr>
              <a:t>др.)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27775" y="7436357"/>
            <a:ext cx="11055985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b="1" spc="-190" dirty="0">
                <a:latin typeface="Trebuchet MS"/>
                <a:cs typeface="Trebuchet MS"/>
              </a:rPr>
              <a:t>Комплекс </a:t>
            </a:r>
            <a:r>
              <a:rPr sz="2600" b="1" spc="-175" dirty="0">
                <a:latin typeface="Trebuchet MS"/>
                <a:cs typeface="Trebuchet MS"/>
              </a:rPr>
              <a:t>воспитательных </a:t>
            </a:r>
            <a:r>
              <a:rPr sz="2600" b="1" spc="-229" dirty="0">
                <a:latin typeface="Trebuchet MS"/>
                <a:cs typeface="Trebuchet MS"/>
              </a:rPr>
              <a:t>мероприятий</a:t>
            </a:r>
            <a:r>
              <a:rPr sz="2600" spc="-229" dirty="0">
                <a:latin typeface="Microsoft Sans Serif"/>
                <a:cs typeface="Microsoft Sans Serif"/>
              </a:rPr>
              <a:t>, </a:t>
            </a:r>
            <a:r>
              <a:rPr sz="2600" spc="-285" dirty="0">
                <a:latin typeface="Microsoft Sans Serif"/>
                <a:cs typeface="Microsoft Sans Serif"/>
              </a:rPr>
              <a:t>деятельность</a:t>
            </a:r>
            <a:r>
              <a:rPr sz="2600" spc="-280" dirty="0">
                <a:latin typeface="Microsoft Sans Serif"/>
                <a:cs typeface="Microsoft Sans Serif"/>
              </a:rPr>
              <a:t> </a:t>
            </a:r>
            <a:r>
              <a:rPr sz="2600" spc="-275" dirty="0">
                <a:latin typeface="Microsoft Sans Serif"/>
                <a:cs typeface="Microsoft Sans Serif"/>
              </a:rPr>
              <a:t>ученических</a:t>
            </a:r>
            <a:r>
              <a:rPr sz="2600" spc="-270" dirty="0">
                <a:latin typeface="Microsoft Sans Serif"/>
                <a:cs typeface="Microsoft Sans Serif"/>
              </a:rPr>
              <a:t> </a:t>
            </a:r>
            <a:r>
              <a:rPr sz="2600" spc="-310" dirty="0">
                <a:latin typeface="Microsoft Sans Serif"/>
                <a:cs typeface="Microsoft Sans Serif"/>
              </a:rPr>
              <a:t>сообществ, </a:t>
            </a:r>
            <a:r>
              <a:rPr sz="2600" spc="-305" dirty="0">
                <a:latin typeface="Microsoft Sans Serif"/>
                <a:cs typeface="Microsoft Sans Serif"/>
              </a:rPr>
              <a:t> </a:t>
            </a:r>
            <a:r>
              <a:rPr sz="2600" spc="-285" dirty="0">
                <a:latin typeface="Microsoft Sans Serif"/>
                <a:cs typeface="Microsoft Sans Serif"/>
              </a:rPr>
              <a:t>педагогическая</a:t>
            </a:r>
            <a:r>
              <a:rPr sz="2600" spc="-114" dirty="0">
                <a:latin typeface="Microsoft Sans Serif"/>
                <a:cs typeface="Microsoft Sans Serif"/>
              </a:rPr>
              <a:t> </a:t>
            </a:r>
            <a:r>
              <a:rPr sz="2600" spc="-290" dirty="0">
                <a:latin typeface="Microsoft Sans Serif"/>
                <a:cs typeface="Microsoft Sans Serif"/>
              </a:rPr>
              <a:t>поддержка</a:t>
            </a:r>
            <a:r>
              <a:rPr sz="2600" spc="-114" dirty="0">
                <a:latin typeface="Microsoft Sans Serif"/>
                <a:cs typeface="Microsoft Sans Serif"/>
              </a:rPr>
              <a:t> </a:t>
            </a:r>
            <a:r>
              <a:rPr sz="2600" spc="-320" dirty="0">
                <a:latin typeface="Microsoft Sans Serif"/>
                <a:cs typeface="Microsoft Sans Serif"/>
              </a:rPr>
              <a:t>обучающихся</a:t>
            </a:r>
            <a:r>
              <a:rPr sz="2600" spc="-90" dirty="0">
                <a:latin typeface="Microsoft Sans Serif"/>
                <a:cs typeface="Microsoft Sans Serif"/>
              </a:rPr>
              <a:t> </a:t>
            </a:r>
            <a:r>
              <a:rPr sz="2600" spc="-265" dirty="0">
                <a:latin typeface="Microsoft Sans Serif"/>
                <a:cs typeface="Microsoft Sans Serif"/>
              </a:rPr>
              <a:t>и</a:t>
            </a:r>
            <a:r>
              <a:rPr sz="2600" spc="-90" dirty="0">
                <a:latin typeface="Microsoft Sans Serif"/>
                <a:cs typeface="Microsoft Sans Serif"/>
              </a:rPr>
              <a:t> </a:t>
            </a:r>
            <a:r>
              <a:rPr sz="2600" spc="-310" dirty="0">
                <a:latin typeface="Microsoft Sans Serif"/>
                <a:cs typeface="Microsoft Sans Serif"/>
              </a:rPr>
              <a:t>обеспечение</a:t>
            </a:r>
            <a:r>
              <a:rPr sz="2600" spc="-90" dirty="0">
                <a:latin typeface="Microsoft Sans Serif"/>
                <a:cs typeface="Microsoft Sans Serif"/>
              </a:rPr>
              <a:t> </a:t>
            </a:r>
            <a:r>
              <a:rPr sz="2600" spc="-280" dirty="0">
                <a:latin typeface="Microsoft Sans Serif"/>
                <a:cs typeface="Microsoft Sans Serif"/>
              </a:rPr>
              <a:t>их</a:t>
            </a:r>
            <a:r>
              <a:rPr sz="2600" spc="-100" dirty="0">
                <a:latin typeface="Microsoft Sans Serif"/>
                <a:cs typeface="Microsoft Sans Serif"/>
              </a:rPr>
              <a:t> </a:t>
            </a:r>
            <a:r>
              <a:rPr sz="2600" spc="-290" dirty="0">
                <a:latin typeface="Microsoft Sans Serif"/>
                <a:cs typeface="Microsoft Sans Serif"/>
              </a:rPr>
              <a:t>благополучия</a:t>
            </a:r>
            <a:r>
              <a:rPr sz="2600" spc="-85" dirty="0">
                <a:latin typeface="Microsoft Sans Serif"/>
                <a:cs typeface="Microsoft Sans Serif"/>
              </a:rPr>
              <a:t> </a:t>
            </a:r>
            <a:r>
              <a:rPr sz="2600" spc="-300" dirty="0">
                <a:latin typeface="Microsoft Sans Serif"/>
                <a:cs typeface="Microsoft Sans Serif"/>
              </a:rPr>
              <a:t>в</a:t>
            </a:r>
            <a:r>
              <a:rPr sz="2600" spc="-90" dirty="0">
                <a:latin typeface="Microsoft Sans Serif"/>
                <a:cs typeface="Microsoft Sans Serif"/>
              </a:rPr>
              <a:t> </a:t>
            </a:r>
            <a:r>
              <a:rPr sz="2600" spc="-295" dirty="0">
                <a:latin typeface="Microsoft Sans Serif"/>
                <a:cs typeface="Microsoft Sans Serif"/>
              </a:rPr>
              <a:t>пространстве </a:t>
            </a:r>
            <a:r>
              <a:rPr sz="2600" spc="-675" dirty="0">
                <a:latin typeface="Microsoft Sans Serif"/>
                <a:cs typeface="Microsoft Sans Serif"/>
              </a:rPr>
              <a:t> </a:t>
            </a:r>
            <a:r>
              <a:rPr sz="2600" spc="-320" dirty="0">
                <a:latin typeface="Microsoft Sans Serif"/>
                <a:cs typeface="Microsoft Sans Serif"/>
              </a:rPr>
              <a:t>школе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977891" y="2889632"/>
            <a:ext cx="12545695" cy="45720"/>
          </a:xfrm>
          <a:custGeom>
            <a:avLst/>
            <a:gdLst/>
            <a:ahLst/>
            <a:cxnLst/>
            <a:rect l="l" t="t" r="r" b="b"/>
            <a:pathLst>
              <a:path w="12545694" h="45719">
                <a:moveTo>
                  <a:pt x="12545441" y="0"/>
                </a:moveTo>
                <a:lnTo>
                  <a:pt x="0" y="0"/>
                </a:lnTo>
                <a:lnTo>
                  <a:pt x="0" y="45718"/>
                </a:lnTo>
                <a:lnTo>
                  <a:pt x="12545441" y="45718"/>
                </a:lnTo>
                <a:lnTo>
                  <a:pt x="12545441" y="0"/>
                </a:lnTo>
                <a:close/>
              </a:path>
            </a:pathLst>
          </a:custGeom>
          <a:solidFill>
            <a:srgbClr val="4976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29200" y="4610101"/>
            <a:ext cx="12545695" cy="45720"/>
          </a:xfrm>
          <a:custGeom>
            <a:avLst/>
            <a:gdLst/>
            <a:ahLst/>
            <a:cxnLst/>
            <a:rect l="l" t="t" r="r" b="b"/>
            <a:pathLst>
              <a:path w="12545694" h="45720">
                <a:moveTo>
                  <a:pt x="12545441" y="0"/>
                </a:moveTo>
                <a:lnTo>
                  <a:pt x="0" y="0"/>
                </a:lnTo>
                <a:lnTo>
                  <a:pt x="0" y="45718"/>
                </a:lnTo>
                <a:lnTo>
                  <a:pt x="12545441" y="45718"/>
                </a:lnTo>
                <a:lnTo>
                  <a:pt x="12545441" y="0"/>
                </a:lnTo>
                <a:close/>
              </a:path>
            </a:pathLst>
          </a:custGeom>
          <a:solidFill>
            <a:srgbClr val="4976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29200" y="5372101"/>
            <a:ext cx="12545695" cy="45720"/>
          </a:xfrm>
          <a:custGeom>
            <a:avLst/>
            <a:gdLst/>
            <a:ahLst/>
            <a:cxnLst/>
            <a:rect l="l" t="t" r="r" b="b"/>
            <a:pathLst>
              <a:path w="12545694" h="45720">
                <a:moveTo>
                  <a:pt x="12545441" y="0"/>
                </a:moveTo>
                <a:lnTo>
                  <a:pt x="0" y="0"/>
                </a:lnTo>
                <a:lnTo>
                  <a:pt x="0" y="45718"/>
                </a:lnTo>
                <a:lnTo>
                  <a:pt x="12545441" y="45718"/>
                </a:lnTo>
                <a:lnTo>
                  <a:pt x="12545441" y="0"/>
                </a:lnTo>
                <a:close/>
              </a:path>
            </a:pathLst>
          </a:custGeom>
          <a:solidFill>
            <a:srgbClr val="4976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29200" y="6210301"/>
            <a:ext cx="12545695" cy="45720"/>
          </a:xfrm>
          <a:custGeom>
            <a:avLst/>
            <a:gdLst/>
            <a:ahLst/>
            <a:cxnLst/>
            <a:rect l="l" t="t" r="r" b="b"/>
            <a:pathLst>
              <a:path w="12545694" h="45720">
                <a:moveTo>
                  <a:pt x="12545441" y="0"/>
                </a:moveTo>
                <a:lnTo>
                  <a:pt x="0" y="0"/>
                </a:lnTo>
                <a:lnTo>
                  <a:pt x="0" y="45718"/>
                </a:lnTo>
                <a:lnTo>
                  <a:pt x="12545441" y="45718"/>
                </a:lnTo>
                <a:lnTo>
                  <a:pt x="12545441" y="0"/>
                </a:lnTo>
                <a:close/>
              </a:path>
            </a:pathLst>
          </a:custGeom>
          <a:solidFill>
            <a:srgbClr val="4976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29200" y="7353301"/>
            <a:ext cx="12545695" cy="45720"/>
          </a:xfrm>
          <a:custGeom>
            <a:avLst/>
            <a:gdLst/>
            <a:ahLst/>
            <a:cxnLst/>
            <a:rect l="l" t="t" r="r" b="b"/>
            <a:pathLst>
              <a:path w="12545694" h="45720">
                <a:moveTo>
                  <a:pt x="12545441" y="0"/>
                </a:moveTo>
                <a:lnTo>
                  <a:pt x="0" y="0"/>
                </a:lnTo>
                <a:lnTo>
                  <a:pt x="0" y="45718"/>
                </a:lnTo>
                <a:lnTo>
                  <a:pt x="12545441" y="45718"/>
                </a:lnTo>
                <a:lnTo>
                  <a:pt x="12545441" y="0"/>
                </a:lnTo>
                <a:close/>
              </a:path>
            </a:pathLst>
          </a:custGeom>
          <a:solidFill>
            <a:srgbClr val="49769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599" y="2817812"/>
            <a:ext cx="5798947" cy="73324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9072" y="388544"/>
            <a:ext cx="153712" cy="5914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9202" y="388544"/>
            <a:ext cx="153712" cy="5914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57515" y="388544"/>
            <a:ext cx="153712" cy="59142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6683375" y="3494023"/>
            <a:ext cx="79375" cy="3244215"/>
          </a:xfrm>
          <a:custGeom>
            <a:avLst/>
            <a:gdLst/>
            <a:ahLst/>
            <a:cxnLst/>
            <a:rect l="l" t="t" r="r" b="b"/>
            <a:pathLst>
              <a:path w="79375" h="3244215">
                <a:moveTo>
                  <a:pt x="39624" y="3164586"/>
                </a:moveTo>
                <a:lnTo>
                  <a:pt x="24270" y="3167703"/>
                </a:lnTo>
                <a:lnTo>
                  <a:pt x="11668" y="3176190"/>
                </a:lnTo>
                <a:lnTo>
                  <a:pt x="3137" y="3188749"/>
                </a:lnTo>
                <a:lnTo>
                  <a:pt x="0" y="3204083"/>
                </a:lnTo>
                <a:lnTo>
                  <a:pt x="3137" y="3219436"/>
                </a:lnTo>
                <a:lnTo>
                  <a:pt x="11668" y="3232038"/>
                </a:lnTo>
                <a:lnTo>
                  <a:pt x="24270" y="3240569"/>
                </a:lnTo>
                <a:lnTo>
                  <a:pt x="39624" y="3243706"/>
                </a:lnTo>
                <a:lnTo>
                  <a:pt x="54957" y="3240569"/>
                </a:lnTo>
                <a:lnTo>
                  <a:pt x="67516" y="3232038"/>
                </a:lnTo>
                <a:lnTo>
                  <a:pt x="76003" y="3219436"/>
                </a:lnTo>
                <a:lnTo>
                  <a:pt x="79121" y="3204083"/>
                </a:lnTo>
                <a:lnTo>
                  <a:pt x="76003" y="3188749"/>
                </a:lnTo>
                <a:lnTo>
                  <a:pt x="67516" y="3176190"/>
                </a:lnTo>
                <a:lnTo>
                  <a:pt x="54957" y="3167703"/>
                </a:lnTo>
                <a:lnTo>
                  <a:pt x="39624" y="3164586"/>
                </a:lnTo>
                <a:close/>
              </a:path>
              <a:path w="79375" h="3244215">
                <a:moveTo>
                  <a:pt x="39624" y="3006343"/>
                </a:moveTo>
                <a:lnTo>
                  <a:pt x="24270" y="3009461"/>
                </a:lnTo>
                <a:lnTo>
                  <a:pt x="11668" y="3017948"/>
                </a:lnTo>
                <a:lnTo>
                  <a:pt x="3137" y="3030507"/>
                </a:lnTo>
                <a:lnTo>
                  <a:pt x="0" y="3045841"/>
                </a:lnTo>
                <a:lnTo>
                  <a:pt x="3137" y="3061247"/>
                </a:lnTo>
                <a:lnTo>
                  <a:pt x="11668" y="3073844"/>
                </a:lnTo>
                <a:lnTo>
                  <a:pt x="24270" y="3082345"/>
                </a:lnTo>
                <a:lnTo>
                  <a:pt x="39624" y="3085465"/>
                </a:lnTo>
                <a:lnTo>
                  <a:pt x="54957" y="3082345"/>
                </a:lnTo>
                <a:lnTo>
                  <a:pt x="67516" y="3073844"/>
                </a:lnTo>
                <a:lnTo>
                  <a:pt x="76003" y="3061247"/>
                </a:lnTo>
                <a:lnTo>
                  <a:pt x="79121" y="3045841"/>
                </a:lnTo>
                <a:lnTo>
                  <a:pt x="76003" y="3030507"/>
                </a:lnTo>
                <a:lnTo>
                  <a:pt x="67516" y="3017948"/>
                </a:lnTo>
                <a:lnTo>
                  <a:pt x="54957" y="3009461"/>
                </a:lnTo>
                <a:lnTo>
                  <a:pt x="39624" y="3006343"/>
                </a:lnTo>
                <a:close/>
              </a:path>
              <a:path w="79375" h="3244215">
                <a:moveTo>
                  <a:pt x="39624" y="2848102"/>
                </a:moveTo>
                <a:lnTo>
                  <a:pt x="24270" y="2851219"/>
                </a:lnTo>
                <a:lnTo>
                  <a:pt x="11668" y="2859706"/>
                </a:lnTo>
                <a:lnTo>
                  <a:pt x="3137" y="2872265"/>
                </a:lnTo>
                <a:lnTo>
                  <a:pt x="0" y="2887599"/>
                </a:lnTo>
                <a:lnTo>
                  <a:pt x="3137" y="2903005"/>
                </a:lnTo>
                <a:lnTo>
                  <a:pt x="11668" y="2915602"/>
                </a:lnTo>
                <a:lnTo>
                  <a:pt x="24270" y="2924103"/>
                </a:lnTo>
                <a:lnTo>
                  <a:pt x="39624" y="2927223"/>
                </a:lnTo>
                <a:lnTo>
                  <a:pt x="54957" y="2924103"/>
                </a:lnTo>
                <a:lnTo>
                  <a:pt x="67516" y="2915602"/>
                </a:lnTo>
                <a:lnTo>
                  <a:pt x="76003" y="2903005"/>
                </a:lnTo>
                <a:lnTo>
                  <a:pt x="79121" y="2887599"/>
                </a:lnTo>
                <a:lnTo>
                  <a:pt x="76003" y="2872265"/>
                </a:lnTo>
                <a:lnTo>
                  <a:pt x="67516" y="2859706"/>
                </a:lnTo>
                <a:lnTo>
                  <a:pt x="54957" y="2851219"/>
                </a:lnTo>
                <a:lnTo>
                  <a:pt x="39624" y="2848102"/>
                </a:lnTo>
                <a:close/>
              </a:path>
              <a:path w="79375" h="3244215">
                <a:moveTo>
                  <a:pt x="39624" y="2689860"/>
                </a:moveTo>
                <a:lnTo>
                  <a:pt x="24270" y="2692977"/>
                </a:lnTo>
                <a:lnTo>
                  <a:pt x="11668" y="2701464"/>
                </a:lnTo>
                <a:lnTo>
                  <a:pt x="3137" y="2714023"/>
                </a:lnTo>
                <a:lnTo>
                  <a:pt x="0" y="2729356"/>
                </a:lnTo>
                <a:lnTo>
                  <a:pt x="3137" y="2744763"/>
                </a:lnTo>
                <a:lnTo>
                  <a:pt x="11668" y="2757360"/>
                </a:lnTo>
                <a:lnTo>
                  <a:pt x="24270" y="2765861"/>
                </a:lnTo>
                <a:lnTo>
                  <a:pt x="39624" y="2768980"/>
                </a:lnTo>
                <a:lnTo>
                  <a:pt x="54957" y="2765861"/>
                </a:lnTo>
                <a:lnTo>
                  <a:pt x="67516" y="2757360"/>
                </a:lnTo>
                <a:lnTo>
                  <a:pt x="76003" y="2744763"/>
                </a:lnTo>
                <a:lnTo>
                  <a:pt x="79121" y="2729356"/>
                </a:lnTo>
                <a:lnTo>
                  <a:pt x="76003" y="2714023"/>
                </a:lnTo>
                <a:lnTo>
                  <a:pt x="67516" y="2701464"/>
                </a:lnTo>
                <a:lnTo>
                  <a:pt x="54957" y="2692977"/>
                </a:lnTo>
                <a:lnTo>
                  <a:pt x="39624" y="2689860"/>
                </a:lnTo>
                <a:close/>
              </a:path>
              <a:path w="79375" h="3244215">
                <a:moveTo>
                  <a:pt x="39624" y="2531617"/>
                </a:moveTo>
                <a:lnTo>
                  <a:pt x="24270" y="2534737"/>
                </a:lnTo>
                <a:lnTo>
                  <a:pt x="11668" y="2543238"/>
                </a:lnTo>
                <a:lnTo>
                  <a:pt x="3137" y="2555835"/>
                </a:lnTo>
                <a:lnTo>
                  <a:pt x="0" y="2571241"/>
                </a:lnTo>
                <a:lnTo>
                  <a:pt x="3137" y="2586575"/>
                </a:lnTo>
                <a:lnTo>
                  <a:pt x="11668" y="2599134"/>
                </a:lnTo>
                <a:lnTo>
                  <a:pt x="24270" y="2607621"/>
                </a:lnTo>
                <a:lnTo>
                  <a:pt x="39624" y="2610739"/>
                </a:lnTo>
                <a:lnTo>
                  <a:pt x="54957" y="2607621"/>
                </a:lnTo>
                <a:lnTo>
                  <a:pt x="67516" y="2599134"/>
                </a:lnTo>
                <a:lnTo>
                  <a:pt x="76003" y="2586575"/>
                </a:lnTo>
                <a:lnTo>
                  <a:pt x="79121" y="2571241"/>
                </a:lnTo>
                <a:lnTo>
                  <a:pt x="76003" y="2555835"/>
                </a:lnTo>
                <a:lnTo>
                  <a:pt x="67516" y="2543238"/>
                </a:lnTo>
                <a:lnTo>
                  <a:pt x="54957" y="2534737"/>
                </a:lnTo>
                <a:lnTo>
                  <a:pt x="39624" y="2531617"/>
                </a:lnTo>
                <a:close/>
              </a:path>
              <a:path w="79375" h="3244215">
                <a:moveTo>
                  <a:pt x="39624" y="2373376"/>
                </a:moveTo>
                <a:lnTo>
                  <a:pt x="24270" y="2376495"/>
                </a:lnTo>
                <a:lnTo>
                  <a:pt x="11668" y="2384996"/>
                </a:lnTo>
                <a:lnTo>
                  <a:pt x="3137" y="2397593"/>
                </a:lnTo>
                <a:lnTo>
                  <a:pt x="0" y="2413000"/>
                </a:lnTo>
                <a:lnTo>
                  <a:pt x="3137" y="2428333"/>
                </a:lnTo>
                <a:lnTo>
                  <a:pt x="11668" y="2440892"/>
                </a:lnTo>
                <a:lnTo>
                  <a:pt x="24270" y="2449379"/>
                </a:lnTo>
                <a:lnTo>
                  <a:pt x="39624" y="2452497"/>
                </a:lnTo>
                <a:lnTo>
                  <a:pt x="54957" y="2449379"/>
                </a:lnTo>
                <a:lnTo>
                  <a:pt x="67516" y="2440892"/>
                </a:lnTo>
                <a:lnTo>
                  <a:pt x="76003" y="2428333"/>
                </a:lnTo>
                <a:lnTo>
                  <a:pt x="79121" y="2413000"/>
                </a:lnTo>
                <a:lnTo>
                  <a:pt x="76003" y="2397593"/>
                </a:lnTo>
                <a:lnTo>
                  <a:pt x="67516" y="2384996"/>
                </a:lnTo>
                <a:lnTo>
                  <a:pt x="54957" y="2376495"/>
                </a:lnTo>
                <a:lnTo>
                  <a:pt x="39624" y="2373376"/>
                </a:lnTo>
                <a:close/>
              </a:path>
              <a:path w="79375" h="3244215">
                <a:moveTo>
                  <a:pt x="39624" y="2215134"/>
                </a:moveTo>
                <a:lnTo>
                  <a:pt x="24270" y="2218253"/>
                </a:lnTo>
                <a:lnTo>
                  <a:pt x="11668" y="2226754"/>
                </a:lnTo>
                <a:lnTo>
                  <a:pt x="3137" y="2239351"/>
                </a:lnTo>
                <a:lnTo>
                  <a:pt x="0" y="2254758"/>
                </a:lnTo>
                <a:lnTo>
                  <a:pt x="3137" y="2270091"/>
                </a:lnTo>
                <a:lnTo>
                  <a:pt x="11668" y="2282650"/>
                </a:lnTo>
                <a:lnTo>
                  <a:pt x="24270" y="2291137"/>
                </a:lnTo>
                <a:lnTo>
                  <a:pt x="39624" y="2294254"/>
                </a:lnTo>
                <a:lnTo>
                  <a:pt x="54957" y="2291137"/>
                </a:lnTo>
                <a:lnTo>
                  <a:pt x="67516" y="2282650"/>
                </a:lnTo>
                <a:lnTo>
                  <a:pt x="76003" y="2270091"/>
                </a:lnTo>
                <a:lnTo>
                  <a:pt x="79121" y="2254758"/>
                </a:lnTo>
                <a:lnTo>
                  <a:pt x="76003" y="2239351"/>
                </a:lnTo>
                <a:lnTo>
                  <a:pt x="67516" y="2226754"/>
                </a:lnTo>
                <a:lnTo>
                  <a:pt x="54957" y="2218253"/>
                </a:lnTo>
                <a:lnTo>
                  <a:pt x="39624" y="2215134"/>
                </a:lnTo>
                <a:close/>
              </a:path>
              <a:path w="79375" h="3244215">
                <a:moveTo>
                  <a:pt x="39624" y="2056891"/>
                </a:moveTo>
                <a:lnTo>
                  <a:pt x="24270" y="2060029"/>
                </a:lnTo>
                <a:lnTo>
                  <a:pt x="11668" y="2068560"/>
                </a:lnTo>
                <a:lnTo>
                  <a:pt x="3137" y="2081162"/>
                </a:lnTo>
                <a:lnTo>
                  <a:pt x="0" y="2096515"/>
                </a:lnTo>
                <a:lnTo>
                  <a:pt x="3137" y="2111849"/>
                </a:lnTo>
                <a:lnTo>
                  <a:pt x="11668" y="2124408"/>
                </a:lnTo>
                <a:lnTo>
                  <a:pt x="24270" y="2132895"/>
                </a:lnTo>
                <a:lnTo>
                  <a:pt x="39624" y="2136013"/>
                </a:lnTo>
                <a:lnTo>
                  <a:pt x="54957" y="2132895"/>
                </a:lnTo>
                <a:lnTo>
                  <a:pt x="67516" y="2124408"/>
                </a:lnTo>
                <a:lnTo>
                  <a:pt x="76003" y="2111849"/>
                </a:lnTo>
                <a:lnTo>
                  <a:pt x="79121" y="2096515"/>
                </a:lnTo>
                <a:lnTo>
                  <a:pt x="76003" y="2081162"/>
                </a:lnTo>
                <a:lnTo>
                  <a:pt x="67516" y="2068560"/>
                </a:lnTo>
                <a:lnTo>
                  <a:pt x="54957" y="2060029"/>
                </a:lnTo>
                <a:lnTo>
                  <a:pt x="39624" y="2056891"/>
                </a:lnTo>
                <a:close/>
              </a:path>
              <a:path w="79375" h="3244215">
                <a:moveTo>
                  <a:pt x="39624" y="1898650"/>
                </a:moveTo>
                <a:lnTo>
                  <a:pt x="24270" y="1901787"/>
                </a:lnTo>
                <a:lnTo>
                  <a:pt x="11668" y="1910318"/>
                </a:lnTo>
                <a:lnTo>
                  <a:pt x="3137" y="1922920"/>
                </a:lnTo>
                <a:lnTo>
                  <a:pt x="0" y="1938274"/>
                </a:lnTo>
                <a:lnTo>
                  <a:pt x="3137" y="1953607"/>
                </a:lnTo>
                <a:lnTo>
                  <a:pt x="11668" y="1966166"/>
                </a:lnTo>
                <a:lnTo>
                  <a:pt x="24270" y="1974653"/>
                </a:lnTo>
                <a:lnTo>
                  <a:pt x="39624" y="1977771"/>
                </a:lnTo>
                <a:lnTo>
                  <a:pt x="54957" y="1974653"/>
                </a:lnTo>
                <a:lnTo>
                  <a:pt x="67516" y="1966166"/>
                </a:lnTo>
                <a:lnTo>
                  <a:pt x="76003" y="1953607"/>
                </a:lnTo>
                <a:lnTo>
                  <a:pt x="79121" y="1938274"/>
                </a:lnTo>
                <a:lnTo>
                  <a:pt x="76003" y="1922920"/>
                </a:lnTo>
                <a:lnTo>
                  <a:pt x="67516" y="1910318"/>
                </a:lnTo>
                <a:lnTo>
                  <a:pt x="54957" y="1901787"/>
                </a:lnTo>
                <a:lnTo>
                  <a:pt x="39624" y="1898650"/>
                </a:lnTo>
                <a:close/>
              </a:path>
              <a:path w="79375" h="3244215">
                <a:moveTo>
                  <a:pt x="39624" y="1740535"/>
                </a:moveTo>
                <a:lnTo>
                  <a:pt x="24270" y="1743652"/>
                </a:lnTo>
                <a:lnTo>
                  <a:pt x="11668" y="1752139"/>
                </a:lnTo>
                <a:lnTo>
                  <a:pt x="3137" y="1764698"/>
                </a:lnTo>
                <a:lnTo>
                  <a:pt x="0" y="1780031"/>
                </a:lnTo>
                <a:lnTo>
                  <a:pt x="3137" y="1795385"/>
                </a:lnTo>
                <a:lnTo>
                  <a:pt x="11668" y="1807987"/>
                </a:lnTo>
                <a:lnTo>
                  <a:pt x="24270" y="1816518"/>
                </a:lnTo>
                <a:lnTo>
                  <a:pt x="39624" y="1819655"/>
                </a:lnTo>
                <a:lnTo>
                  <a:pt x="54957" y="1816518"/>
                </a:lnTo>
                <a:lnTo>
                  <a:pt x="67516" y="1807987"/>
                </a:lnTo>
                <a:lnTo>
                  <a:pt x="76003" y="1795385"/>
                </a:lnTo>
                <a:lnTo>
                  <a:pt x="79121" y="1780031"/>
                </a:lnTo>
                <a:lnTo>
                  <a:pt x="76003" y="1764698"/>
                </a:lnTo>
                <a:lnTo>
                  <a:pt x="67516" y="1752139"/>
                </a:lnTo>
                <a:lnTo>
                  <a:pt x="54957" y="1743652"/>
                </a:lnTo>
                <a:lnTo>
                  <a:pt x="39624" y="1740535"/>
                </a:lnTo>
                <a:close/>
              </a:path>
              <a:path w="79375" h="3244215">
                <a:moveTo>
                  <a:pt x="39624" y="1582292"/>
                </a:moveTo>
                <a:lnTo>
                  <a:pt x="24270" y="1585410"/>
                </a:lnTo>
                <a:lnTo>
                  <a:pt x="11668" y="1593897"/>
                </a:lnTo>
                <a:lnTo>
                  <a:pt x="3137" y="1606456"/>
                </a:lnTo>
                <a:lnTo>
                  <a:pt x="0" y="1621789"/>
                </a:lnTo>
                <a:lnTo>
                  <a:pt x="3137" y="1637143"/>
                </a:lnTo>
                <a:lnTo>
                  <a:pt x="11668" y="1649745"/>
                </a:lnTo>
                <a:lnTo>
                  <a:pt x="24270" y="1658276"/>
                </a:lnTo>
                <a:lnTo>
                  <a:pt x="39624" y="1661414"/>
                </a:lnTo>
                <a:lnTo>
                  <a:pt x="54957" y="1658276"/>
                </a:lnTo>
                <a:lnTo>
                  <a:pt x="67516" y="1649745"/>
                </a:lnTo>
                <a:lnTo>
                  <a:pt x="76003" y="1637143"/>
                </a:lnTo>
                <a:lnTo>
                  <a:pt x="79121" y="1621789"/>
                </a:lnTo>
                <a:lnTo>
                  <a:pt x="76003" y="1606456"/>
                </a:lnTo>
                <a:lnTo>
                  <a:pt x="67516" y="1593897"/>
                </a:lnTo>
                <a:lnTo>
                  <a:pt x="54957" y="1585410"/>
                </a:lnTo>
                <a:lnTo>
                  <a:pt x="39624" y="1582292"/>
                </a:lnTo>
                <a:close/>
              </a:path>
              <a:path w="79375" h="3244215">
                <a:moveTo>
                  <a:pt x="39624" y="1424051"/>
                </a:moveTo>
                <a:lnTo>
                  <a:pt x="24270" y="1427168"/>
                </a:lnTo>
                <a:lnTo>
                  <a:pt x="11668" y="1435655"/>
                </a:lnTo>
                <a:lnTo>
                  <a:pt x="3137" y="1448214"/>
                </a:lnTo>
                <a:lnTo>
                  <a:pt x="0" y="1463548"/>
                </a:lnTo>
                <a:lnTo>
                  <a:pt x="3137" y="1478954"/>
                </a:lnTo>
                <a:lnTo>
                  <a:pt x="11668" y="1491551"/>
                </a:lnTo>
                <a:lnTo>
                  <a:pt x="24270" y="1500052"/>
                </a:lnTo>
                <a:lnTo>
                  <a:pt x="39624" y="1503172"/>
                </a:lnTo>
                <a:lnTo>
                  <a:pt x="54957" y="1500052"/>
                </a:lnTo>
                <a:lnTo>
                  <a:pt x="67516" y="1491551"/>
                </a:lnTo>
                <a:lnTo>
                  <a:pt x="76003" y="1478954"/>
                </a:lnTo>
                <a:lnTo>
                  <a:pt x="79121" y="1463548"/>
                </a:lnTo>
                <a:lnTo>
                  <a:pt x="76003" y="1448214"/>
                </a:lnTo>
                <a:lnTo>
                  <a:pt x="67516" y="1435655"/>
                </a:lnTo>
                <a:lnTo>
                  <a:pt x="54957" y="1427168"/>
                </a:lnTo>
                <a:lnTo>
                  <a:pt x="39624" y="1424051"/>
                </a:lnTo>
                <a:close/>
              </a:path>
              <a:path w="79375" h="3244215">
                <a:moveTo>
                  <a:pt x="39624" y="1265809"/>
                </a:moveTo>
                <a:lnTo>
                  <a:pt x="24270" y="1268926"/>
                </a:lnTo>
                <a:lnTo>
                  <a:pt x="11668" y="1277413"/>
                </a:lnTo>
                <a:lnTo>
                  <a:pt x="3137" y="1289972"/>
                </a:lnTo>
                <a:lnTo>
                  <a:pt x="0" y="1305305"/>
                </a:lnTo>
                <a:lnTo>
                  <a:pt x="3137" y="1320712"/>
                </a:lnTo>
                <a:lnTo>
                  <a:pt x="11668" y="1333309"/>
                </a:lnTo>
                <a:lnTo>
                  <a:pt x="24270" y="1341810"/>
                </a:lnTo>
                <a:lnTo>
                  <a:pt x="39624" y="1344929"/>
                </a:lnTo>
                <a:lnTo>
                  <a:pt x="54957" y="1341810"/>
                </a:lnTo>
                <a:lnTo>
                  <a:pt x="67516" y="1333309"/>
                </a:lnTo>
                <a:lnTo>
                  <a:pt x="76003" y="1320712"/>
                </a:lnTo>
                <a:lnTo>
                  <a:pt x="79121" y="1305305"/>
                </a:lnTo>
                <a:lnTo>
                  <a:pt x="76003" y="1289972"/>
                </a:lnTo>
                <a:lnTo>
                  <a:pt x="67516" y="1277413"/>
                </a:lnTo>
                <a:lnTo>
                  <a:pt x="54957" y="1268926"/>
                </a:lnTo>
                <a:lnTo>
                  <a:pt x="39624" y="1265809"/>
                </a:lnTo>
                <a:close/>
              </a:path>
              <a:path w="79375" h="3244215">
                <a:moveTo>
                  <a:pt x="39624" y="1107566"/>
                </a:moveTo>
                <a:lnTo>
                  <a:pt x="24270" y="1110684"/>
                </a:lnTo>
                <a:lnTo>
                  <a:pt x="11668" y="1119171"/>
                </a:lnTo>
                <a:lnTo>
                  <a:pt x="3137" y="1131730"/>
                </a:lnTo>
                <a:lnTo>
                  <a:pt x="0" y="1147064"/>
                </a:lnTo>
                <a:lnTo>
                  <a:pt x="3137" y="1162470"/>
                </a:lnTo>
                <a:lnTo>
                  <a:pt x="11668" y="1175067"/>
                </a:lnTo>
                <a:lnTo>
                  <a:pt x="24270" y="1183568"/>
                </a:lnTo>
                <a:lnTo>
                  <a:pt x="39624" y="1186688"/>
                </a:lnTo>
                <a:lnTo>
                  <a:pt x="54957" y="1183568"/>
                </a:lnTo>
                <a:lnTo>
                  <a:pt x="67516" y="1175067"/>
                </a:lnTo>
                <a:lnTo>
                  <a:pt x="76003" y="1162470"/>
                </a:lnTo>
                <a:lnTo>
                  <a:pt x="79121" y="1147064"/>
                </a:lnTo>
                <a:lnTo>
                  <a:pt x="76003" y="1131730"/>
                </a:lnTo>
                <a:lnTo>
                  <a:pt x="67516" y="1119171"/>
                </a:lnTo>
                <a:lnTo>
                  <a:pt x="54957" y="1110684"/>
                </a:lnTo>
                <a:lnTo>
                  <a:pt x="39624" y="1107566"/>
                </a:lnTo>
                <a:close/>
              </a:path>
              <a:path w="79375" h="3244215">
                <a:moveTo>
                  <a:pt x="39624" y="949325"/>
                </a:moveTo>
                <a:lnTo>
                  <a:pt x="24270" y="952444"/>
                </a:lnTo>
                <a:lnTo>
                  <a:pt x="11668" y="960945"/>
                </a:lnTo>
                <a:lnTo>
                  <a:pt x="3137" y="973542"/>
                </a:lnTo>
                <a:lnTo>
                  <a:pt x="0" y="988949"/>
                </a:lnTo>
                <a:lnTo>
                  <a:pt x="3137" y="1004282"/>
                </a:lnTo>
                <a:lnTo>
                  <a:pt x="11668" y="1016841"/>
                </a:lnTo>
                <a:lnTo>
                  <a:pt x="24270" y="1025328"/>
                </a:lnTo>
                <a:lnTo>
                  <a:pt x="39624" y="1028446"/>
                </a:lnTo>
                <a:lnTo>
                  <a:pt x="54957" y="1025328"/>
                </a:lnTo>
                <a:lnTo>
                  <a:pt x="67516" y="1016841"/>
                </a:lnTo>
                <a:lnTo>
                  <a:pt x="76003" y="1004282"/>
                </a:lnTo>
                <a:lnTo>
                  <a:pt x="79121" y="988949"/>
                </a:lnTo>
                <a:lnTo>
                  <a:pt x="76003" y="973542"/>
                </a:lnTo>
                <a:lnTo>
                  <a:pt x="67516" y="960945"/>
                </a:lnTo>
                <a:lnTo>
                  <a:pt x="54957" y="952444"/>
                </a:lnTo>
                <a:lnTo>
                  <a:pt x="39624" y="949325"/>
                </a:lnTo>
                <a:close/>
              </a:path>
              <a:path w="79375" h="3244215">
                <a:moveTo>
                  <a:pt x="39624" y="791083"/>
                </a:moveTo>
                <a:lnTo>
                  <a:pt x="24270" y="794202"/>
                </a:lnTo>
                <a:lnTo>
                  <a:pt x="11668" y="802703"/>
                </a:lnTo>
                <a:lnTo>
                  <a:pt x="3137" y="815300"/>
                </a:lnTo>
                <a:lnTo>
                  <a:pt x="0" y="830706"/>
                </a:lnTo>
                <a:lnTo>
                  <a:pt x="3137" y="846040"/>
                </a:lnTo>
                <a:lnTo>
                  <a:pt x="11668" y="858599"/>
                </a:lnTo>
                <a:lnTo>
                  <a:pt x="24270" y="867086"/>
                </a:lnTo>
                <a:lnTo>
                  <a:pt x="39624" y="870203"/>
                </a:lnTo>
                <a:lnTo>
                  <a:pt x="54957" y="867086"/>
                </a:lnTo>
                <a:lnTo>
                  <a:pt x="67516" y="858599"/>
                </a:lnTo>
                <a:lnTo>
                  <a:pt x="76003" y="846040"/>
                </a:lnTo>
                <a:lnTo>
                  <a:pt x="79121" y="830706"/>
                </a:lnTo>
                <a:lnTo>
                  <a:pt x="76003" y="815300"/>
                </a:lnTo>
                <a:lnTo>
                  <a:pt x="67516" y="802703"/>
                </a:lnTo>
                <a:lnTo>
                  <a:pt x="54957" y="794202"/>
                </a:lnTo>
                <a:lnTo>
                  <a:pt x="39624" y="791083"/>
                </a:lnTo>
                <a:close/>
              </a:path>
              <a:path w="79375" h="3244215">
                <a:moveTo>
                  <a:pt x="39624" y="632840"/>
                </a:moveTo>
                <a:lnTo>
                  <a:pt x="24270" y="635960"/>
                </a:lnTo>
                <a:lnTo>
                  <a:pt x="11668" y="644461"/>
                </a:lnTo>
                <a:lnTo>
                  <a:pt x="3137" y="657058"/>
                </a:lnTo>
                <a:lnTo>
                  <a:pt x="0" y="672464"/>
                </a:lnTo>
                <a:lnTo>
                  <a:pt x="3137" y="687798"/>
                </a:lnTo>
                <a:lnTo>
                  <a:pt x="11668" y="700357"/>
                </a:lnTo>
                <a:lnTo>
                  <a:pt x="24270" y="708844"/>
                </a:lnTo>
                <a:lnTo>
                  <a:pt x="39624" y="711962"/>
                </a:lnTo>
                <a:lnTo>
                  <a:pt x="54957" y="708844"/>
                </a:lnTo>
                <a:lnTo>
                  <a:pt x="67516" y="700357"/>
                </a:lnTo>
                <a:lnTo>
                  <a:pt x="76003" y="687798"/>
                </a:lnTo>
                <a:lnTo>
                  <a:pt x="79121" y="672464"/>
                </a:lnTo>
                <a:lnTo>
                  <a:pt x="76003" y="657058"/>
                </a:lnTo>
                <a:lnTo>
                  <a:pt x="67516" y="644461"/>
                </a:lnTo>
                <a:lnTo>
                  <a:pt x="54957" y="635960"/>
                </a:lnTo>
                <a:lnTo>
                  <a:pt x="39624" y="632840"/>
                </a:lnTo>
                <a:close/>
              </a:path>
              <a:path w="79375" h="3244215">
                <a:moveTo>
                  <a:pt x="39624" y="474599"/>
                </a:moveTo>
                <a:lnTo>
                  <a:pt x="24270" y="477736"/>
                </a:lnTo>
                <a:lnTo>
                  <a:pt x="11668" y="486267"/>
                </a:lnTo>
                <a:lnTo>
                  <a:pt x="3137" y="498869"/>
                </a:lnTo>
                <a:lnTo>
                  <a:pt x="0" y="514223"/>
                </a:lnTo>
                <a:lnTo>
                  <a:pt x="3137" y="529556"/>
                </a:lnTo>
                <a:lnTo>
                  <a:pt x="11668" y="542115"/>
                </a:lnTo>
                <a:lnTo>
                  <a:pt x="24270" y="550602"/>
                </a:lnTo>
                <a:lnTo>
                  <a:pt x="39624" y="553720"/>
                </a:lnTo>
                <a:lnTo>
                  <a:pt x="54957" y="550602"/>
                </a:lnTo>
                <a:lnTo>
                  <a:pt x="67516" y="542115"/>
                </a:lnTo>
                <a:lnTo>
                  <a:pt x="76003" y="529556"/>
                </a:lnTo>
                <a:lnTo>
                  <a:pt x="79121" y="514223"/>
                </a:lnTo>
                <a:lnTo>
                  <a:pt x="76003" y="498869"/>
                </a:lnTo>
                <a:lnTo>
                  <a:pt x="67516" y="486267"/>
                </a:lnTo>
                <a:lnTo>
                  <a:pt x="54957" y="477736"/>
                </a:lnTo>
                <a:lnTo>
                  <a:pt x="39624" y="474599"/>
                </a:lnTo>
                <a:close/>
              </a:path>
              <a:path w="79375" h="3244215">
                <a:moveTo>
                  <a:pt x="39624" y="316484"/>
                </a:moveTo>
                <a:lnTo>
                  <a:pt x="24270" y="319601"/>
                </a:lnTo>
                <a:lnTo>
                  <a:pt x="11668" y="328088"/>
                </a:lnTo>
                <a:lnTo>
                  <a:pt x="3137" y="340647"/>
                </a:lnTo>
                <a:lnTo>
                  <a:pt x="0" y="355980"/>
                </a:lnTo>
                <a:lnTo>
                  <a:pt x="3137" y="371314"/>
                </a:lnTo>
                <a:lnTo>
                  <a:pt x="11668" y="383873"/>
                </a:lnTo>
                <a:lnTo>
                  <a:pt x="24270" y="392360"/>
                </a:lnTo>
                <a:lnTo>
                  <a:pt x="39624" y="395477"/>
                </a:lnTo>
                <a:lnTo>
                  <a:pt x="54957" y="392360"/>
                </a:lnTo>
                <a:lnTo>
                  <a:pt x="67516" y="383873"/>
                </a:lnTo>
                <a:lnTo>
                  <a:pt x="76003" y="371314"/>
                </a:lnTo>
                <a:lnTo>
                  <a:pt x="79121" y="355980"/>
                </a:lnTo>
                <a:lnTo>
                  <a:pt x="76003" y="340647"/>
                </a:lnTo>
                <a:lnTo>
                  <a:pt x="67516" y="328088"/>
                </a:lnTo>
                <a:lnTo>
                  <a:pt x="54957" y="319601"/>
                </a:lnTo>
                <a:lnTo>
                  <a:pt x="39624" y="316484"/>
                </a:lnTo>
                <a:close/>
              </a:path>
              <a:path w="79375" h="3244215">
                <a:moveTo>
                  <a:pt x="39624" y="158242"/>
                </a:moveTo>
                <a:lnTo>
                  <a:pt x="24270" y="161359"/>
                </a:lnTo>
                <a:lnTo>
                  <a:pt x="11668" y="169846"/>
                </a:lnTo>
                <a:lnTo>
                  <a:pt x="3137" y="182405"/>
                </a:lnTo>
                <a:lnTo>
                  <a:pt x="0" y="197739"/>
                </a:lnTo>
                <a:lnTo>
                  <a:pt x="3137" y="213092"/>
                </a:lnTo>
                <a:lnTo>
                  <a:pt x="11668" y="225694"/>
                </a:lnTo>
                <a:lnTo>
                  <a:pt x="24270" y="234225"/>
                </a:lnTo>
                <a:lnTo>
                  <a:pt x="39624" y="237362"/>
                </a:lnTo>
                <a:lnTo>
                  <a:pt x="54957" y="234225"/>
                </a:lnTo>
                <a:lnTo>
                  <a:pt x="67516" y="225694"/>
                </a:lnTo>
                <a:lnTo>
                  <a:pt x="76003" y="213092"/>
                </a:lnTo>
                <a:lnTo>
                  <a:pt x="79121" y="197739"/>
                </a:lnTo>
                <a:lnTo>
                  <a:pt x="76003" y="182405"/>
                </a:lnTo>
                <a:lnTo>
                  <a:pt x="67516" y="169846"/>
                </a:lnTo>
                <a:lnTo>
                  <a:pt x="54957" y="161359"/>
                </a:lnTo>
                <a:lnTo>
                  <a:pt x="39624" y="158242"/>
                </a:lnTo>
                <a:close/>
              </a:path>
              <a:path w="79375" h="3244215">
                <a:moveTo>
                  <a:pt x="39624" y="0"/>
                </a:moveTo>
                <a:lnTo>
                  <a:pt x="24270" y="3117"/>
                </a:lnTo>
                <a:lnTo>
                  <a:pt x="11668" y="11604"/>
                </a:lnTo>
                <a:lnTo>
                  <a:pt x="3137" y="24163"/>
                </a:lnTo>
                <a:lnTo>
                  <a:pt x="0" y="39497"/>
                </a:lnTo>
                <a:lnTo>
                  <a:pt x="3137" y="54903"/>
                </a:lnTo>
                <a:lnTo>
                  <a:pt x="11668" y="67500"/>
                </a:lnTo>
                <a:lnTo>
                  <a:pt x="24270" y="76001"/>
                </a:lnTo>
                <a:lnTo>
                  <a:pt x="39624" y="79121"/>
                </a:lnTo>
                <a:lnTo>
                  <a:pt x="54957" y="76001"/>
                </a:lnTo>
                <a:lnTo>
                  <a:pt x="67516" y="67500"/>
                </a:lnTo>
                <a:lnTo>
                  <a:pt x="76003" y="54903"/>
                </a:lnTo>
                <a:lnTo>
                  <a:pt x="79121" y="39497"/>
                </a:lnTo>
                <a:lnTo>
                  <a:pt x="76003" y="24163"/>
                </a:lnTo>
                <a:lnTo>
                  <a:pt x="67516" y="11604"/>
                </a:lnTo>
                <a:lnTo>
                  <a:pt x="54957" y="3117"/>
                </a:lnTo>
                <a:lnTo>
                  <a:pt x="39624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02301" y="9558859"/>
            <a:ext cx="153712" cy="5914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72558" y="9558859"/>
            <a:ext cx="153712" cy="59142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440783" y="9558859"/>
            <a:ext cx="153712" cy="591425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6894703" y="9956401"/>
            <a:ext cx="10466705" cy="21590"/>
          </a:xfrm>
          <a:custGeom>
            <a:avLst/>
            <a:gdLst/>
            <a:ahLst/>
            <a:cxnLst/>
            <a:rect l="l" t="t" r="r" b="b"/>
            <a:pathLst>
              <a:path w="10466705" h="21590">
                <a:moveTo>
                  <a:pt x="10466705" y="0"/>
                </a:moveTo>
                <a:lnTo>
                  <a:pt x="0" y="0"/>
                </a:lnTo>
                <a:lnTo>
                  <a:pt x="0" y="21429"/>
                </a:lnTo>
                <a:lnTo>
                  <a:pt x="10466705" y="21429"/>
                </a:lnTo>
                <a:lnTo>
                  <a:pt x="10466705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1204" y="493299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90">
                <a:moveTo>
                  <a:pt x="5647563" y="0"/>
                </a:moveTo>
                <a:lnTo>
                  <a:pt x="0" y="0"/>
                </a:lnTo>
                <a:lnTo>
                  <a:pt x="0" y="21431"/>
                </a:lnTo>
                <a:lnTo>
                  <a:pt x="5647563" y="21431"/>
                </a:lnTo>
                <a:lnTo>
                  <a:pt x="5647563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11561" y="2728722"/>
            <a:ext cx="2917825" cy="71120"/>
          </a:xfrm>
          <a:custGeom>
            <a:avLst/>
            <a:gdLst/>
            <a:ahLst/>
            <a:cxnLst/>
            <a:rect l="l" t="t" r="r" b="b"/>
            <a:pathLst>
              <a:path w="2917825" h="71119">
                <a:moveTo>
                  <a:pt x="35687" y="0"/>
                </a:moveTo>
                <a:lnTo>
                  <a:pt x="21859" y="2805"/>
                </a:lnTo>
                <a:lnTo>
                  <a:pt x="10509" y="10445"/>
                </a:lnTo>
                <a:lnTo>
                  <a:pt x="2825" y="21752"/>
                </a:lnTo>
                <a:lnTo>
                  <a:pt x="0" y="35559"/>
                </a:lnTo>
                <a:lnTo>
                  <a:pt x="2825" y="49367"/>
                </a:lnTo>
                <a:lnTo>
                  <a:pt x="10509" y="60674"/>
                </a:lnTo>
                <a:lnTo>
                  <a:pt x="21859" y="68314"/>
                </a:lnTo>
                <a:lnTo>
                  <a:pt x="35687" y="71120"/>
                </a:lnTo>
                <a:lnTo>
                  <a:pt x="49494" y="68314"/>
                </a:lnTo>
                <a:lnTo>
                  <a:pt x="60801" y="60674"/>
                </a:lnTo>
                <a:lnTo>
                  <a:pt x="68441" y="49367"/>
                </a:lnTo>
                <a:lnTo>
                  <a:pt x="71247" y="35559"/>
                </a:lnTo>
                <a:lnTo>
                  <a:pt x="68441" y="21752"/>
                </a:lnTo>
                <a:lnTo>
                  <a:pt x="60801" y="10445"/>
                </a:lnTo>
                <a:lnTo>
                  <a:pt x="49494" y="2805"/>
                </a:lnTo>
                <a:lnTo>
                  <a:pt x="35687" y="0"/>
                </a:lnTo>
                <a:close/>
              </a:path>
              <a:path w="2917825" h="71119">
                <a:moveTo>
                  <a:pt x="177927" y="0"/>
                </a:moveTo>
                <a:lnTo>
                  <a:pt x="164119" y="2805"/>
                </a:lnTo>
                <a:lnTo>
                  <a:pt x="152812" y="10445"/>
                </a:lnTo>
                <a:lnTo>
                  <a:pt x="145172" y="21752"/>
                </a:lnTo>
                <a:lnTo>
                  <a:pt x="142367" y="35559"/>
                </a:lnTo>
                <a:lnTo>
                  <a:pt x="145172" y="49367"/>
                </a:lnTo>
                <a:lnTo>
                  <a:pt x="152812" y="60674"/>
                </a:lnTo>
                <a:lnTo>
                  <a:pt x="164119" y="68314"/>
                </a:lnTo>
                <a:lnTo>
                  <a:pt x="177927" y="71120"/>
                </a:lnTo>
                <a:lnTo>
                  <a:pt x="191734" y="68314"/>
                </a:lnTo>
                <a:lnTo>
                  <a:pt x="203041" y="60674"/>
                </a:lnTo>
                <a:lnTo>
                  <a:pt x="210681" y="49367"/>
                </a:lnTo>
                <a:lnTo>
                  <a:pt x="213487" y="35559"/>
                </a:lnTo>
                <a:lnTo>
                  <a:pt x="210681" y="21752"/>
                </a:lnTo>
                <a:lnTo>
                  <a:pt x="203041" y="10445"/>
                </a:lnTo>
                <a:lnTo>
                  <a:pt x="191734" y="2805"/>
                </a:lnTo>
                <a:lnTo>
                  <a:pt x="177927" y="0"/>
                </a:lnTo>
                <a:close/>
              </a:path>
              <a:path w="2917825" h="71119">
                <a:moveTo>
                  <a:pt x="320294" y="0"/>
                </a:moveTo>
                <a:lnTo>
                  <a:pt x="306486" y="2805"/>
                </a:lnTo>
                <a:lnTo>
                  <a:pt x="295179" y="10445"/>
                </a:lnTo>
                <a:lnTo>
                  <a:pt x="287539" y="21752"/>
                </a:lnTo>
                <a:lnTo>
                  <a:pt x="284734" y="35559"/>
                </a:lnTo>
                <a:lnTo>
                  <a:pt x="287539" y="49367"/>
                </a:lnTo>
                <a:lnTo>
                  <a:pt x="295179" y="60674"/>
                </a:lnTo>
                <a:lnTo>
                  <a:pt x="306486" y="68314"/>
                </a:lnTo>
                <a:lnTo>
                  <a:pt x="320294" y="71120"/>
                </a:lnTo>
                <a:lnTo>
                  <a:pt x="334101" y="68314"/>
                </a:lnTo>
                <a:lnTo>
                  <a:pt x="345408" y="60674"/>
                </a:lnTo>
                <a:lnTo>
                  <a:pt x="353048" y="49367"/>
                </a:lnTo>
                <a:lnTo>
                  <a:pt x="355854" y="35559"/>
                </a:lnTo>
                <a:lnTo>
                  <a:pt x="353048" y="21752"/>
                </a:lnTo>
                <a:lnTo>
                  <a:pt x="345408" y="10445"/>
                </a:lnTo>
                <a:lnTo>
                  <a:pt x="334101" y="2805"/>
                </a:lnTo>
                <a:lnTo>
                  <a:pt x="320294" y="0"/>
                </a:lnTo>
                <a:close/>
              </a:path>
              <a:path w="2917825" h="71119">
                <a:moveTo>
                  <a:pt x="462661" y="0"/>
                </a:moveTo>
                <a:lnTo>
                  <a:pt x="448780" y="2805"/>
                </a:lnTo>
                <a:lnTo>
                  <a:pt x="437435" y="10445"/>
                </a:lnTo>
                <a:lnTo>
                  <a:pt x="429781" y="21752"/>
                </a:lnTo>
                <a:lnTo>
                  <a:pt x="426974" y="35559"/>
                </a:lnTo>
                <a:lnTo>
                  <a:pt x="429781" y="49367"/>
                </a:lnTo>
                <a:lnTo>
                  <a:pt x="437435" y="60674"/>
                </a:lnTo>
                <a:lnTo>
                  <a:pt x="448780" y="68314"/>
                </a:lnTo>
                <a:lnTo>
                  <a:pt x="462661" y="71120"/>
                </a:lnTo>
                <a:lnTo>
                  <a:pt x="476468" y="68314"/>
                </a:lnTo>
                <a:lnTo>
                  <a:pt x="487775" y="60674"/>
                </a:lnTo>
                <a:lnTo>
                  <a:pt x="495415" y="49367"/>
                </a:lnTo>
                <a:lnTo>
                  <a:pt x="498221" y="35559"/>
                </a:lnTo>
                <a:lnTo>
                  <a:pt x="495415" y="21752"/>
                </a:lnTo>
                <a:lnTo>
                  <a:pt x="487775" y="10445"/>
                </a:lnTo>
                <a:lnTo>
                  <a:pt x="476468" y="2805"/>
                </a:lnTo>
                <a:lnTo>
                  <a:pt x="462661" y="0"/>
                </a:lnTo>
                <a:close/>
              </a:path>
              <a:path w="2917825" h="71119">
                <a:moveTo>
                  <a:pt x="604901" y="0"/>
                </a:moveTo>
                <a:lnTo>
                  <a:pt x="591093" y="2805"/>
                </a:lnTo>
                <a:lnTo>
                  <a:pt x="579786" y="10445"/>
                </a:lnTo>
                <a:lnTo>
                  <a:pt x="572146" y="21752"/>
                </a:lnTo>
                <a:lnTo>
                  <a:pt x="569341" y="35559"/>
                </a:lnTo>
                <a:lnTo>
                  <a:pt x="572146" y="49367"/>
                </a:lnTo>
                <a:lnTo>
                  <a:pt x="579786" y="60674"/>
                </a:lnTo>
                <a:lnTo>
                  <a:pt x="591093" y="68314"/>
                </a:lnTo>
                <a:lnTo>
                  <a:pt x="604901" y="71120"/>
                </a:lnTo>
                <a:lnTo>
                  <a:pt x="618708" y="68314"/>
                </a:lnTo>
                <a:lnTo>
                  <a:pt x="630015" y="60674"/>
                </a:lnTo>
                <a:lnTo>
                  <a:pt x="637655" y="49367"/>
                </a:lnTo>
                <a:lnTo>
                  <a:pt x="640461" y="35559"/>
                </a:lnTo>
                <a:lnTo>
                  <a:pt x="637655" y="21752"/>
                </a:lnTo>
                <a:lnTo>
                  <a:pt x="630015" y="10445"/>
                </a:lnTo>
                <a:lnTo>
                  <a:pt x="618708" y="2805"/>
                </a:lnTo>
                <a:lnTo>
                  <a:pt x="604901" y="0"/>
                </a:lnTo>
                <a:close/>
              </a:path>
              <a:path w="2917825" h="71119">
                <a:moveTo>
                  <a:pt x="747268" y="0"/>
                </a:moveTo>
                <a:lnTo>
                  <a:pt x="733460" y="2805"/>
                </a:lnTo>
                <a:lnTo>
                  <a:pt x="722153" y="10445"/>
                </a:lnTo>
                <a:lnTo>
                  <a:pt x="714513" y="21752"/>
                </a:lnTo>
                <a:lnTo>
                  <a:pt x="711708" y="35559"/>
                </a:lnTo>
                <a:lnTo>
                  <a:pt x="714513" y="49367"/>
                </a:lnTo>
                <a:lnTo>
                  <a:pt x="722153" y="60674"/>
                </a:lnTo>
                <a:lnTo>
                  <a:pt x="733460" y="68314"/>
                </a:lnTo>
                <a:lnTo>
                  <a:pt x="747268" y="71120"/>
                </a:lnTo>
                <a:lnTo>
                  <a:pt x="761075" y="68314"/>
                </a:lnTo>
                <a:lnTo>
                  <a:pt x="772382" y="60674"/>
                </a:lnTo>
                <a:lnTo>
                  <a:pt x="780022" y="49367"/>
                </a:lnTo>
                <a:lnTo>
                  <a:pt x="782828" y="35559"/>
                </a:lnTo>
                <a:lnTo>
                  <a:pt x="780022" y="21752"/>
                </a:lnTo>
                <a:lnTo>
                  <a:pt x="772382" y="10445"/>
                </a:lnTo>
                <a:lnTo>
                  <a:pt x="761075" y="2805"/>
                </a:lnTo>
                <a:lnTo>
                  <a:pt x="747268" y="0"/>
                </a:lnTo>
                <a:close/>
              </a:path>
              <a:path w="2917825" h="71119">
                <a:moveTo>
                  <a:pt x="889508" y="0"/>
                </a:moveTo>
                <a:lnTo>
                  <a:pt x="875700" y="2805"/>
                </a:lnTo>
                <a:lnTo>
                  <a:pt x="864393" y="10445"/>
                </a:lnTo>
                <a:lnTo>
                  <a:pt x="856753" y="21752"/>
                </a:lnTo>
                <a:lnTo>
                  <a:pt x="853948" y="35559"/>
                </a:lnTo>
                <a:lnTo>
                  <a:pt x="856753" y="49367"/>
                </a:lnTo>
                <a:lnTo>
                  <a:pt x="864393" y="60674"/>
                </a:lnTo>
                <a:lnTo>
                  <a:pt x="875700" y="68314"/>
                </a:lnTo>
                <a:lnTo>
                  <a:pt x="889508" y="71120"/>
                </a:lnTo>
                <a:lnTo>
                  <a:pt x="903388" y="68314"/>
                </a:lnTo>
                <a:lnTo>
                  <a:pt x="914733" y="60674"/>
                </a:lnTo>
                <a:lnTo>
                  <a:pt x="922387" y="49367"/>
                </a:lnTo>
                <a:lnTo>
                  <a:pt x="925195" y="35559"/>
                </a:lnTo>
                <a:lnTo>
                  <a:pt x="922387" y="21752"/>
                </a:lnTo>
                <a:lnTo>
                  <a:pt x="914733" y="10445"/>
                </a:lnTo>
                <a:lnTo>
                  <a:pt x="903388" y="2805"/>
                </a:lnTo>
                <a:lnTo>
                  <a:pt x="889508" y="0"/>
                </a:lnTo>
                <a:close/>
              </a:path>
              <a:path w="2917825" h="71119">
                <a:moveTo>
                  <a:pt x="1031875" y="0"/>
                </a:moveTo>
                <a:lnTo>
                  <a:pt x="1018067" y="2805"/>
                </a:lnTo>
                <a:lnTo>
                  <a:pt x="1006760" y="10445"/>
                </a:lnTo>
                <a:lnTo>
                  <a:pt x="999120" y="21752"/>
                </a:lnTo>
                <a:lnTo>
                  <a:pt x="996315" y="35559"/>
                </a:lnTo>
                <a:lnTo>
                  <a:pt x="999120" y="49367"/>
                </a:lnTo>
                <a:lnTo>
                  <a:pt x="1006760" y="60674"/>
                </a:lnTo>
                <a:lnTo>
                  <a:pt x="1018067" y="68314"/>
                </a:lnTo>
                <a:lnTo>
                  <a:pt x="1031875" y="71120"/>
                </a:lnTo>
                <a:lnTo>
                  <a:pt x="1045682" y="68314"/>
                </a:lnTo>
                <a:lnTo>
                  <a:pt x="1056989" y="60674"/>
                </a:lnTo>
                <a:lnTo>
                  <a:pt x="1064629" y="49367"/>
                </a:lnTo>
                <a:lnTo>
                  <a:pt x="1067435" y="35559"/>
                </a:lnTo>
                <a:lnTo>
                  <a:pt x="1064629" y="21752"/>
                </a:lnTo>
                <a:lnTo>
                  <a:pt x="1056989" y="10445"/>
                </a:lnTo>
                <a:lnTo>
                  <a:pt x="1045682" y="2805"/>
                </a:lnTo>
                <a:lnTo>
                  <a:pt x="1031875" y="0"/>
                </a:lnTo>
                <a:close/>
              </a:path>
              <a:path w="2917825" h="71119">
                <a:moveTo>
                  <a:pt x="1174242" y="0"/>
                </a:moveTo>
                <a:lnTo>
                  <a:pt x="1160434" y="2805"/>
                </a:lnTo>
                <a:lnTo>
                  <a:pt x="1149127" y="10445"/>
                </a:lnTo>
                <a:lnTo>
                  <a:pt x="1141487" y="21752"/>
                </a:lnTo>
                <a:lnTo>
                  <a:pt x="1138682" y="35559"/>
                </a:lnTo>
                <a:lnTo>
                  <a:pt x="1141487" y="49367"/>
                </a:lnTo>
                <a:lnTo>
                  <a:pt x="1149127" y="60674"/>
                </a:lnTo>
                <a:lnTo>
                  <a:pt x="1160434" y="68314"/>
                </a:lnTo>
                <a:lnTo>
                  <a:pt x="1174242" y="71120"/>
                </a:lnTo>
                <a:lnTo>
                  <a:pt x="1188049" y="68314"/>
                </a:lnTo>
                <a:lnTo>
                  <a:pt x="1199356" y="60674"/>
                </a:lnTo>
                <a:lnTo>
                  <a:pt x="1206996" y="49367"/>
                </a:lnTo>
                <a:lnTo>
                  <a:pt x="1209802" y="35559"/>
                </a:lnTo>
                <a:lnTo>
                  <a:pt x="1206996" y="21752"/>
                </a:lnTo>
                <a:lnTo>
                  <a:pt x="1199356" y="10445"/>
                </a:lnTo>
                <a:lnTo>
                  <a:pt x="1188049" y="2805"/>
                </a:lnTo>
                <a:lnTo>
                  <a:pt x="1174242" y="0"/>
                </a:lnTo>
                <a:close/>
              </a:path>
              <a:path w="2917825" h="71119">
                <a:moveTo>
                  <a:pt x="1316482" y="0"/>
                </a:moveTo>
                <a:lnTo>
                  <a:pt x="1302674" y="2805"/>
                </a:lnTo>
                <a:lnTo>
                  <a:pt x="1291367" y="10445"/>
                </a:lnTo>
                <a:lnTo>
                  <a:pt x="1283727" y="21752"/>
                </a:lnTo>
                <a:lnTo>
                  <a:pt x="1280922" y="35559"/>
                </a:lnTo>
                <a:lnTo>
                  <a:pt x="1283727" y="49367"/>
                </a:lnTo>
                <a:lnTo>
                  <a:pt x="1291367" y="60674"/>
                </a:lnTo>
                <a:lnTo>
                  <a:pt x="1302674" y="68314"/>
                </a:lnTo>
                <a:lnTo>
                  <a:pt x="1316482" y="71120"/>
                </a:lnTo>
                <a:lnTo>
                  <a:pt x="1330309" y="68314"/>
                </a:lnTo>
                <a:lnTo>
                  <a:pt x="1341659" y="60674"/>
                </a:lnTo>
                <a:lnTo>
                  <a:pt x="1349343" y="49367"/>
                </a:lnTo>
                <a:lnTo>
                  <a:pt x="1352169" y="35559"/>
                </a:lnTo>
                <a:lnTo>
                  <a:pt x="1349343" y="21752"/>
                </a:lnTo>
                <a:lnTo>
                  <a:pt x="1341659" y="10445"/>
                </a:lnTo>
                <a:lnTo>
                  <a:pt x="1330309" y="2805"/>
                </a:lnTo>
                <a:lnTo>
                  <a:pt x="1316482" y="0"/>
                </a:lnTo>
                <a:close/>
              </a:path>
              <a:path w="2917825" h="71119">
                <a:moveTo>
                  <a:pt x="1458849" y="0"/>
                </a:moveTo>
                <a:lnTo>
                  <a:pt x="1445041" y="2805"/>
                </a:lnTo>
                <a:lnTo>
                  <a:pt x="1433734" y="10445"/>
                </a:lnTo>
                <a:lnTo>
                  <a:pt x="1426094" y="21752"/>
                </a:lnTo>
                <a:lnTo>
                  <a:pt x="1423289" y="35559"/>
                </a:lnTo>
                <a:lnTo>
                  <a:pt x="1426094" y="49367"/>
                </a:lnTo>
                <a:lnTo>
                  <a:pt x="1433734" y="60674"/>
                </a:lnTo>
                <a:lnTo>
                  <a:pt x="1445041" y="68314"/>
                </a:lnTo>
                <a:lnTo>
                  <a:pt x="1458849" y="71120"/>
                </a:lnTo>
                <a:lnTo>
                  <a:pt x="1472656" y="68314"/>
                </a:lnTo>
                <a:lnTo>
                  <a:pt x="1483963" y="60674"/>
                </a:lnTo>
                <a:lnTo>
                  <a:pt x="1491603" y="49367"/>
                </a:lnTo>
                <a:lnTo>
                  <a:pt x="1494409" y="35559"/>
                </a:lnTo>
                <a:lnTo>
                  <a:pt x="1491603" y="21752"/>
                </a:lnTo>
                <a:lnTo>
                  <a:pt x="1483963" y="10445"/>
                </a:lnTo>
                <a:lnTo>
                  <a:pt x="1472656" y="2805"/>
                </a:lnTo>
                <a:lnTo>
                  <a:pt x="1458849" y="0"/>
                </a:lnTo>
                <a:close/>
              </a:path>
              <a:path w="2917825" h="71119">
                <a:moveTo>
                  <a:pt x="1601216" y="0"/>
                </a:moveTo>
                <a:lnTo>
                  <a:pt x="1587388" y="2805"/>
                </a:lnTo>
                <a:lnTo>
                  <a:pt x="1576038" y="10445"/>
                </a:lnTo>
                <a:lnTo>
                  <a:pt x="1568354" y="21752"/>
                </a:lnTo>
                <a:lnTo>
                  <a:pt x="1565529" y="35559"/>
                </a:lnTo>
                <a:lnTo>
                  <a:pt x="1568354" y="49367"/>
                </a:lnTo>
                <a:lnTo>
                  <a:pt x="1576038" y="60674"/>
                </a:lnTo>
                <a:lnTo>
                  <a:pt x="1587388" y="68314"/>
                </a:lnTo>
                <a:lnTo>
                  <a:pt x="1601216" y="71120"/>
                </a:lnTo>
                <a:lnTo>
                  <a:pt x="1615023" y="68314"/>
                </a:lnTo>
                <a:lnTo>
                  <a:pt x="1626330" y="60674"/>
                </a:lnTo>
                <a:lnTo>
                  <a:pt x="1633970" y="49367"/>
                </a:lnTo>
                <a:lnTo>
                  <a:pt x="1636776" y="35559"/>
                </a:lnTo>
                <a:lnTo>
                  <a:pt x="1633970" y="21752"/>
                </a:lnTo>
                <a:lnTo>
                  <a:pt x="1626330" y="10445"/>
                </a:lnTo>
                <a:lnTo>
                  <a:pt x="1615023" y="2805"/>
                </a:lnTo>
                <a:lnTo>
                  <a:pt x="1601216" y="0"/>
                </a:lnTo>
                <a:close/>
              </a:path>
              <a:path w="2917825" h="71119">
                <a:moveTo>
                  <a:pt x="1743456" y="0"/>
                </a:moveTo>
                <a:lnTo>
                  <a:pt x="1729648" y="2805"/>
                </a:lnTo>
                <a:lnTo>
                  <a:pt x="1718341" y="10445"/>
                </a:lnTo>
                <a:lnTo>
                  <a:pt x="1710701" y="21752"/>
                </a:lnTo>
                <a:lnTo>
                  <a:pt x="1707896" y="35559"/>
                </a:lnTo>
                <a:lnTo>
                  <a:pt x="1710701" y="49367"/>
                </a:lnTo>
                <a:lnTo>
                  <a:pt x="1718341" y="60674"/>
                </a:lnTo>
                <a:lnTo>
                  <a:pt x="1729648" y="68314"/>
                </a:lnTo>
                <a:lnTo>
                  <a:pt x="1743456" y="71120"/>
                </a:lnTo>
                <a:lnTo>
                  <a:pt x="1757263" y="68314"/>
                </a:lnTo>
                <a:lnTo>
                  <a:pt x="1768570" y="60674"/>
                </a:lnTo>
                <a:lnTo>
                  <a:pt x="1776210" y="49367"/>
                </a:lnTo>
                <a:lnTo>
                  <a:pt x="1779016" y="35559"/>
                </a:lnTo>
                <a:lnTo>
                  <a:pt x="1776210" y="21752"/>
                </a:lnTo>
                <a:lnTo>
                  <a:pt x="1768570" y="10445"/>
                </a:lnTo>
                <a:lnTo>
                  <a:pt x="1757263" y="2805"/>
                </a:lnTo>
                <a:lnTo>
                  <a:pt x="1743456" y="0"/>
                </a:lnTo>
                <a:close/>
              </a:path>
              <a:path w="2917825" h="71119">
                <a:moveTo>
                  <a:pt x="1885823" y="0"/>
                </a:moveTo>
                <a:lnTo>
                  <a:pt x="1872015" y="2805"/>
                </a:lnTo>
                <a:lnTo>
                  <a:pt x="1860708" y="10445"/>
                </a:lnTo>
                <a:lnTo>
                  <a:pt x="1853068" y="21752"/>
                </a:lnTo>
                <a:lnTo>
                  <a:pt x="1850263" y="35559"/>
                </a:lnTo>
                <a:lnTo>
                  <a:pt x="1853068" y="49367"/>
                </a:lnTo>
                <a:lnTo>
                  <a:pt x="1860708" y="60674"/>
                </a:lnTo>
                <a:lnTo>
                  <a:pt x="1872015" y="68314"/>
                </a:lnTo>
                <a:lnTo>
                  <a:pt x="1885823" y="71120"/>
                </a:lnTo>
                <a:lnTo>
                  <a:pt x="1899630" y="68314"/>
                </a:lnTo>
                <a:lnTo>
                  <a:pt x="1910937" y="60674"/>
                </a:lnTo>
                <a:lnTo>
                  <a:pt x="1918577" y="49367"/>
                </a:lnTo>
                <a:lnTo>
                  <a:pt x="1921383" y="35559"/>
                </a:lnTo>
                <a:lnTo>
                  <a:pt x="1918577" y="21752"/>
                </a:lnTo>
                <a:lnTo>
                  <a:pt x="1910937" y="10445"/>
                </a:lnTo>
                <a:lnTo>
                  <a:pt x="1899630" y="2805"/>
                </a:lnTo>
                <a:lnTo>
                  <a:pt x="1885823" y="0"/>
                </a:lnTo>
                <a:close/>
              </a:path>
              <a:path w="2917825" h="71119">
                <a:moveTo>
                  <a:pt x="2028190" y="0"/>
                </a:moveTo>
                <a:lnTo>
                  <a:pt x="2014309" y="2805"/>
                </a:lnTo>
                <a:lnTo>
                  <a:pt x="2002964" y="10445"/>
                </a:lnTo>
                <a:lnTo>
                  <a:pt x="1995310" y="21752"/>
                </a:lnTo>
                <a:lnTo>
                  <a:pt x="1992503" y="35559"/>
                </a:lnTo>
                <a:lnTo>
                  <a:pt x="1995310" y="49367"/>
                </a:lnTo>
                <a:lnTo>
                  <a:pt x="2002964" y="60674"/>
                </a:lnTo>
                <a:lnTo>
                  <a:pt x="2014309" y="68314"/>
                </a:lnTo>
                <a:lnTo>
                  <a:pt x="2028190" y="71120"/>
                </a:lnTo>
                <a:lnTo>
                  <a:pt x="2041997" y="68314"/>
                </a:lnTo>
                <a:lnTo>
                  <a:pt x="2053304" y="60674"/>
                </a:lnTo>
                <a:lnTo>
                  <a:pt x="2060944" y="49367"/>
                </a:lnTo>
                <a:lnTo>
                  <a:pt x="2063750" y="35559"/>
                </a:lnTo>
                <a:lnTo>
                  <a:pt x="2060944" y="21752"/>
                </a:lnTo>
                <a:lnTo>
                  <a:pt x="2053304" y="10445"/>
                </a:lnTo>
                <a:lnTo>
                  <a:pt x="2041997" y="2805"/>
                </a:lnTo>
                <a:lnTo>
                  <a:pt x="2028190" y="0"/>
                </a:lnTo>
                <a:close/>
              </a:path>
              <a:path w="2917825" h="71119">
                <a:moveTo>
                  <a:pt x="2170430" y="0"/>
                </a:moveTo>
                <a:lnTo>
                  <a:pt x="2156622" y="2805"/>
                </a:lnTo>
                <a:lnTo>
                  <a:pt x="2145315" y="10445"/>
                </a:lnTo>
                <a:lnTo>
                  <a:pt x="2137675" y="21752"/>
                </a:lnTo>
                <a:lnTo>
                  <a:pt x="2134870" y="35559"/>
                </a:lnTo>
                <a:lnTo>
                  <a:pt x="2137675" y="49367"/>
                </a:lnTo>
                <a:lnTo>
                  <a:pt x="2145315" y="60674"/>
                </a:lnTo>
                <a:lnTo>
                  <a:pt x="2156622" y="68314"/>
                </a:lnTo>
                <a:lnTo>
                  <a:pt x="2170430" y="71120"/>
                </a:lnTo>
                <a:lnTo>
                  <a:pt x="2184237" y="68314"/>
                </a:lnTo>
                <a:lnTo>
                  <a:pt x="2195544" y="60674"/>
                </a:lnTo>
                <a:lnTo>
                  <a:pt x="2203184" y="49367"/>
                </a:lnTo>
                <a:lnTo>
                  <a:pt x="2205990" y="35559"/>
                </a:lnTo>
                <a:lnTo>
                  <a:pt x="2203184" y="21752"/>
                </a:lnTo>
                <a:lnTo>
                  <a:pt x="2195544" y="10445"/>
                </a:lnTo>
                <a:lnTo>
                  <a:pt x="2184237" y="2805"/>
                </a:lnTo>
                <a:lnTo>
                  <a:pt x="2170430" y="0"/>
                </a:lnTo>
                <a:close/>
              </a:path>
              <a:path w="2917825" h="71119">
                <a:moveTo>
                  <a:pt x="2312797" y="0"/>
                </a:moveTo>
                <a:lnTo>
                  <a:pt x="2298989" y="2805"/>
                </a:lnTo>
                <a:lnTo>
                  <a:pt x="2287682" y="10445"/>
                </a:lnTo>
                <a:lnTo>
                  <a:pt x="2280042" y="21752"/>
                </a:lnTo>
                <a:lnTo>
                  <a:pt x="2277237" y="35559"/>
                </a:lnTo>
                <a:lnTo>
                  <a:pt x="2280042" y="49367"/>
                </a:lnTo>
                <a:lnTo>
                  <a:pt x="2287682" y="60674"/>
                </a:lnTo>
                <a:lnTo>
                  <a:pt x="2298989" y="68314"/>
                </a:lnTo>
                <a:lnTo>
                  <a:pt x="2312797" y="71120"/>
                </a:lnTo>
                <a:lnTo>
                  <a:pt x="2326604" y="68314"/>
                </a:lnTo>
                <a:lnTo>
                  <a:pt x="2337911" y="60674"/>
                </a:lnTo>
                <a:lnTo>
                  <a:pt x="2345551" y="49367"/>
                </a:lnTo>
                <a:lnTo>
                  <a:pt x="2348357" y="35559"/>
                </a:lnTo>
                <a:lnTo>
                  <a:pt x="2345551" y="21752"/>
                </a:lnTo>
                <a:lnTo>
                  <a:pt x="2337911" y="10445"/>
                </a:lnTo>
                <a:lnTo>
                  <a:pt x="2326604" y="2805"/>
                </a:lnTo>
                <a:lnTo>
                  <a:pt x="2312797" y="0"/>
                </a:lnTo>
                <a:close/>
              </a:path>
              <a:path w="2917825" h="71119">
                <a:moveTo>
                  <a:pt x="2455037" y="0"/>
                </a:moveTo>
                <a:lnTo>
                  <a:pt x="2441229" y="2805"/>
                </a:lnTo>
                <a:lnTo>
                  <a:pt x="2429922" y="10445"/>
                </a:lnTo>
                <a:lnTo>
                  <a:pt x="2422282" y="21752"/>
                </a:lnTo>
                <a:lnTo>
                  <a:pt x="2419477" y="35559"/>
                </a:lnTo>
                <a:lnTo>
                  <a:pt x="2422282" y="49367"/>
                </a:lnTo>
                <a:lnTo>
                  <a:pt x="2429922" y="60674"/>
                </a:lnTo>
                <a:lnTo>
                  <a:pt x="2441229" y="68314"/>
                </a:lnTo>
                <a:lnTo>
                  <a:pt x="2455037" y="71120"/>
                </a:lnTo>
                <a:lnTo>
                  <a:pt x="2468917" y="68314"/>
                </a:lnTo>
                <a:lnTo>
                  <a:pt x="2480262" y="60674"/>
                </a:lnTo>
                <a:lnTo>
                  <a:pt x="2487916" y="49367"/>
                </a:lnTo>
                <a:lnTo>
                  <a:pt x="2490724" y="35559"/>
                </a:lnTo>
                <a:lnTo>
                  <a:pt x="2487916" y="21752"/>
                </a:lnTo>
                <a:lnTo>
                  <a:pt x="2480262" y="10445"/>
                </a:lnTo>
                <a:lnTo>
                  <a:pt x="2468917" y="2805"/>
                </a:lnTo>
                <a:lnTo>
                  <a:pt x="2455037" y="0"/>
                </a:lnTo>
                <a:close/>
              </a:path>
              <a:path w="2917825" h="71119">
                <a:moveTo>
                  <a:pt x="2597404" y="0"/>
                </a:moveTo>
                <a:lnTo>
                  <a:pt x="2583596" y="2805"/>
                </a:lnTo>
                <a:lnTo>
                  <a:pt x="2572289" y="10445"/>
                </a:lnTo>
                <a:lnTo>
                  <a:pt x="2564649" y="21752"/>
                </a:lnTo>
                <a:lnTo>
                  <a:pt x="2561844" y="35559"/>
                </a:lnTo>
                <a:lnTo>
                  <a:pt x="2564649" y="49367"/>
                </a:lnTo>
                <a:lnTo>
                  <a:pt x="2572289" y="60674"/>
                </a:lnTo>
                <a:lnTo>
                  <a:pt x="2583596" y="68314"/>
                </a:lnTo>
                <a:lnTo>
                  <a:pt x="2597404" y="71120"/>
                </a:lnTo>
                <a:lnTo>
                  <a:pt x="2611211" y="68314"/>
                </a:lnTo>
                <a:lnTo>
                  <a:pt x="2622518" y="60674"/>
                </a:lnTo>
                <a:lnTo>
                  <a:pt x="2630158" y="49367"/>
                </a:lnTo>
                <a:lnTo>
                  <a:pt x="2632964" y="35559"/>
                </a:lnTo>
                <a:lnTo>
                  <a:pt x="2630158" y="21752"/>
                </a:lnTo>
                <a:lnTo>
                  <a:pt x="2622518" y="10445"/>
                </a:lnTo>
                <a:lnTo>
                  <a:pt x="2611211" y="2805"/>
                </a:lnTo>
                <a:lnTo>
                  <a:pt x="2597404" y="0"/>
                </a:lnTo>
                <a:close/>
              </a:path>
              <a:path w="2917825" h="71119">
                <a:moveTo>
                  <a:pt x="2739771" y="0"/>
                </a:moveTo>
                <a:lnTo>
                  <a:pt x="2725963" y="2805"/>
                </a:lnTo>
                <a:lnTo>
                  <a:pt x="2714656" y="10445"/>
                </a:lnTo>
                <a:lnTo>
                  <a:pt x="2707016" y="21752"/>
                </a:lnTo>
                <a:lnTo>
                  <a:pt x="2704211" y="35559"/>
                </a:lnTo>
                <a:lnTo>
                  <a:pt x="2707016" y="49367"/>
                </a:lnTo>
                <a:lnTo>
                  <a:pt x="2714656" y="60674"/>
                </a:lnTo>
                <a:lnTo>
                  <a:pt x="2725963" y="68314"/>
                </a:lnTo>
                <a:lnTo>
                  <a:pt x="2739771" y="71120"/>
                </a:lnTo>
                <a:lnTo>
                  <a:pt x="2753578" y="68314"/>
                </a:lnTo>
                <a:lnTo>
                  <a:pt x="2764885" y="60674"/>
                </a:lnTo>
                <a:lnTo>
                  <a:pt x="2772525" y="49367"/>
                </a:lnTo>
                <a:lnTo>
                  <a:pt x="2775331" y="35559"/>
                </a:lnTo>
                <a:lnTo>
                  <a:pt x="2772525" y="21752"/>
                </a:lnTo>
                <a:lnTo>
                  <a:pt x="2764885" y="10445"/>
                </a:lnTo>
                <a:lnTo>
                  <a:pt x="2753578" y="2805"/>
                </a:lnTo>
                <a:lnTo>
                  <a:pt x="2739771" y="0"/>
                </a:lnTo>
                <a:close/>
              </a:path>
              <a:path w="2917825" h="71119">
                <a:moveTo>
                  <a:pt x="2882011" y="0"/>
                </a:moveTo>
                <a:lnTo>
                  <a:pt x="2868203" y="2805"/>
                </a:lnTo>
                <a:lnTo>
                  <a:pt x="2856896" y="10445"/>
                </a:lnTo>
                <a:lnTo>
                  <a:pt x="2849256" y="21752"/>
                </a:lnTo>
                <a:lnTo>
                  <a:pt x="2846451" y="35559"/>
                </a:lnTo>
                <a:lnTo>
                  <a:pt x="2849256" y="49367"/>
                </a:lnTo>
                <a:lnTo>
                  <a:pt x="2856896" y="60674"/>
                </a:lnTo>
                <a:lnTo>
                  <a:pt x="2868203" y="68314"/>
                </a:lnTo>
                <a:lnTo>
                  <a:pt x="2882011" y="71120"/>
                </a:lnTo>
                <a:lnTo>
                  <a:pt x="2895818" y="68314"/>
                </a:lnTo>
                <a:lnTo>
                  <a:pt x="2907125" y="60674"/>
                </a:lnTo>
                <a:lnTo>
                  <a:pt x="2914765" y="49367"/>
                </a:lnTo>
                <a:lnTo>
                  <a:pt x="2917571" y="35559"/>
                </a:lnTo>
                <a:lnTo>
                  <a:pt x="2914765" y="21752"/>
                </a:lnTo>
                <a:lnTo>
                  <a:pt x="2907125" y="10445"/>
                </a:lnTo>
                <a:lnTo>
                  <a:pt x="2895818" y="2805"/>
                </a:lnTo>
                <a:lnTo>
                  <a:pt x="2882011" y="0"/>
                </a:lnTo>
                <a:close/>
              </a:path>
            </a:pathLst>
          </a:custGeom>
          <a:solidFill>
            <a:srgbClr val="74A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749910" y="6436359"/>
            <a:ext cx="72390" cy="2948305"/>
          </a:xfrm>
          <a:custGeom>
            <a:avLst/>
            <a:gdLst/>
            <a:ahLst/>
            <a:cxnLst/>
            <a:rect l="l" t="t" r="r" b="b"/>
            <a:pathLst>
              <a:path w="72390" h="2948304">
                <a:moveTo>
                  <a:pt x="35941" y="2875915"/>
                </a:moveTo>
                <a:lnTo>
                  <a:pt x="21967" y="2878752"/>
                </a:lnTo>
                <a:lnTo>
                  <a:pt x="10541" y="2886476"/>
                </a:lnTo>
                <a:lnTo>
                  <a:pt x="2829" y="2897908"/>
                </a:lnTo>
                <a:lnTo>
                  <a:pt x="0" y="2911868"/>
                </a:lnTo>
                <a:lnTo>
                  <a:pt x="2829" y="2925828"/>
                </a:lnTo>
                <a:lnTo>
                  <a:pt x="10541" y="2937260"/>
                </a:lnTo>
                <a:lnTo>
                  <a:pt x="21967" y="2944985"/>
                </a:lnTo>
                <a:lnTo>
                  <a:pt x="35941" y="2947822"/>
                </a:lnTo>
                <a:lnTo>
                  <a:pt x="49914" y="2944985"/>
                </a:lnTo>
                <a:lnTo>
                  <a:pt x="61341" y="2937260"/>
                </a:lnTo>
                <a:lnTo>
                  <a:pt x="69052" y="2925828"/>
                </a:lnTo>
                <a:lnTo>
                  <a:pt x="71882" y="2911868"/>
                </a:lnTo>
                <a:lnTo>
                  <a:pt x="69052" y="2897908"/>
                </a:lnTo>
                <a:lnTo>
                  <a:pt x="61341" y="2886476"/>
                </a:lnTo>
                <a:lnTo>
                  <a:pt x="49914" y="2878752"/>
                </a:lnTo>
                <a:lnTo>
                  <a:pt x="35941" y="2875915"/>
                </a:lnTo>
                <a:close/>
              </a:path>
              <a:path w="72390" h="2948304">
                <a:moveTo>
                  <a:pt x="35941" y="2732125"/>
                </a:moveTo>
                <a:lnTo>
                  <a:pt x="21967" y="2734962"/>
                </a:lnTo>
                <a:lnTo>
                  <a:pt x="10541" y="2742685"/>
                </a:lnTo>
                <a:lnTo>
                  <a:pt x="2829" y="2754114"/>
                </a:lnTo>
                <a:lnTo>
                  <a:pt x="0" y="2768066"/>
                </a:lnTo>
                <a:lnTo>
                  <a:pt x="2829" y="2782026"/>
                </a:lnTo>
                <a:lnTo>
                  <a:pt x="10541" y="2793458"/>
                </a:lnTo>
                <a:lnTo>
                  <a:pt x="21967" y="2801183"/>
                </a:lnTo>
                <a:lnTo>
                  <a:pt x="35941" y="2804020"/>
                </a:lnTo>
                <a:lnTo>
                  <a:pt x="49914" y="2801183"/>
                </a:lnTo>
                <a:lnTo>
                  <a:pt x="61341" y="2793458"/>
                </a:lnTo>
                <a:lnTo>
                  <a:pt x="69052" y="2782026"/>
                </a:lnTo>
                <a:lnTo>
                  <a:pt x="71882" y="2768066"/>
                </a:lnTo>
                <a:lnTo>
                  <a:pt x="69052" y="2754114"/>
                </a:lnTo>
                <a:lnTo>
                  <a:pt x="61341" y="2742685"/>
                </a:lnTo>
                <a:lnTo>
                  <a:pt x="49914" y="2734962"/>
                </a:lnTo>
                <a:lnTo>
                  <a:pt x="35941" y="2732125"/>
                </a:lnTo>
                <a:close/>
              </a:path>
              <a:path w="72390" h="2948304">
                <a:moveTo>
                  <a:pt x="35941" y="2588323"/>
                </a:moveTo>
                <a:lnTo>
                  <a:pt x="21967" y="2591160"/>
                </a:lnTo>
                <a:lnTo>
                  <a:pt x="10541" y="2598885"/>
                </a:lnTo>
                <a:lnTo>
                  <a:pt x="2829" y="2610317"/>
                </a:lnTo>
                <a:lnTo>
                  <a:pt x="0" y="2624277"/>
                </a:lnTo>
                <a:lnTo>
                  <a:pt x="2829" y="2638237"/>
                </a:lnTo>
                <a:lnTo>
                  <a:pt x="10541" y="2649669"/>
                </a:lnTo>
                <a:lnTo>
                  <a:pt x="21967" y="2657393"/>
                </a:lnTo>
                <a:lnTo>
                  <a:pt x="35941" y="2660230"/>
                </a:lnTo>
                <a:lnTo>
                  <a:pt x="49914" y="2657393"/>
                </a:lnTo>
                <a:lnTo>
                  <a:pt x="61341" y="2649669"/>
                </a:lnTo>
                <a:lnTo>
                  <a:pt x="69052" y="2638237"/>
                </a:lnTo>
                <a:lnTo>
                  <a:pt x="71882" y="2624277"/>
                </a:lnTo>
                <a:lnTo>
                  <a:pt x="69052" y="2610317"/>
                </a:lnTo>
                <a:lnTo>
                  <a:pt x="61341" y="2598885"/>
                </a:lnTo>
                <a:lnTo>
                  <a:pt x="49914" y="2591160"/>
                </a:lnTo>
                <a:lnTo>
                  <a:pt x="35941" y="2588323"/>
                </a:lnTo>
                <a:close/>
              </a:path>
              <a:path w="72390" h="2948304">
                <a:moveTo>
                  <a:pt x="35941" y="2444496"/>
                </a:moveTo>
                <a:lnTo>
                  <a:pt x="21967" y="2447343"/>
                </a:lnTo>
                <a:lnTo>
                  <a:pt x="10541" y="2455084"/>
                </a:lnTo>
                <a:lnTo>
                  <a:pt x="2829" y="2466516"/>
                </a:lnTo>
                <a:lnTo>
                  <a:pt x="0" y="2480437"/>
                </a:lnTo>
                <a:lnTo>
                  <a:pt x="2829" y="2494410"/>
                </a:lnTo>
                <a:lnTo>
                  <a:pt x="10541" y="2505837"/>
                </a:lnTo>
                <a:lnTo>
                  <a:pt x="21967" y="2513548"/>
                </a:lnTo>
                <a:lnTo>
                  <a:pt x="35941" y="2516378"/>
                </a:lnTo>
                <a:lnTo>
                  <a:pt x="49914" y="2513548"/>
                </a:lnTo>
                <a:lnTo>
                  <a:pt x="61341" y="2505837"/>
                </a:lnTo>
                <a:lnTo>
                  <a:pt x="69052" y="2494410"/>
                </a:lnTo>
                <a:lnTo>
                  <a:pt x="71882" y="2480437"/>
                </a:lnTo>
                <a:lnTo>
                  <a:pt x="69052" y="2466516"/>
                </a:lnTo>
                <a:lnTo>
                  <a:pt x="61341" y="2455084"/>
                </a:lnTo>
                <a:lnTo>
                  <a:pt x="49914" y="2447343"/>
                </a:lnTo>
                <a:lnTo>
                  <a:pt x="35941" y="2444496"/>
                </a:lnTo>
                <a:close/>
              </a:path>
              <a:path w="72390" h="2948304">
                <a:moveTo>
                  <a:pt x="35941" y="2300731"/>
                </a:moveTo>
                <a:lnTo>
                  <a:pt x="21967" y="2303561"/>
                </a:lnTo>
                <a:lnTo>
                  <a:pt x="10541" y="2311273"/>
                </a:lnTo>
                <a:lnTo>
                  <a:pt x="2829" y="2322699"/>
                </a:lnTo>
                <a:lnTo>
                  <a:pt x="0" y="2336673"/>
                </a:lnTo>
                <a:lnTo>
                  <a:pt x="2829" y="2350646"/>
                </a:lnTo>
                <a:lnTo>
                  <a:pt x="10541" y="2362073"/>
                </a:lnTo>
                <a:lnTo>
                  <a:pt x="21967" y="2369784"/>
                </a:lnTo>
                <a:lnTo>
                  <a:pt x="35941" y="2372614"/>
                </a:lnTo>
                <a:lnTo>
                  <a:pt x="49914" y="2369784"/>
                </a:lnTo>
                <a:lnTo>
                  <a:pt x="61341" y="2362073"/>
                </a:lnTo>
                <a:lnTo>
                  <a:pt x="69052" y="2350646"/>
                </a:lnTo>
                <a:lnTo>
                  <a:pt x="71882" y="2336673"/>
                </a:lnTo>
                <a:lnTo>
                  <a:pt x="69052" y="2322699"/>
                </a:lnTo>
                <a:lnTo>
                  <a:pt x="61341" y="2311273"/>
                </a:lnTo>
                <a:lnTo>
                  <a:pt x="49914" y="2303561"/>
                </a:lnTo>
                <a:lnTo>
                  <a:pt x="35941" y="2300731"/>
                </a:lnTo>
                <a:close/>
              </a:path>
              <a:path w="72390" h="2948304">
                <a:moveTo>
                  <a:pt x="35941" y="2156967"/>
                </a:moveTo>
                <a:lnTo>
                  <a:pt x="21967" y="2159797"/>
                </a:lnTo>
                <a:lnTo>
                  <a:pt x="10541" y="2167509"/>
                </a:lnTo>
                <a:lnTo>
                  <a:pt x="2829" y="2178935"/>
                </a:lnTo>
                <a:lnTo>
                  <a:pt x="0" y="2192909"/>
                </a:lnTo>
                <a:lnTo>
                  <a:pt x="2829" y="2206829"/>
                </a:lnTo>
                <a:lnTo>
                  <a:pt x="10541" y="2218261"/>
                </a:lnTo>
                <a:lnTo>
                  <a:pt x="21967" y="2226002"/>
                </a:lnTo>
                <a:lnTo>
                  <a:pt x="35941" y="2228850"/>
                </a:lnTo>
                <a:lnTo>
                  <a:pt x="49914" y="2226002"/>
                </a:lnTo>
                <a:lnTo>
                  <a:pt x="61341" y="2218261"/>
                </a:lnTo>
                <a:lnTo>
                  <a:pt x="69052" y="2206829"/>
                </a:lnTo>
                <a:lnTo>
                  <a:pt x="71882" y="2192909"/>
                </a:lnTo>
                <a:lnTo>
                  <a:pt x="69052" y="2178935"/>
                </a:lnTo>
                <a:lnTo>
                  <a:pt x="61341" y="2167509"/>
                </a:lnTo>
                <a:lnTo>
                  <a:pt x="49914" y="2159797"/>
                </a:lnTo>
                <a:lnTo>
                  <a:pt x="35941" y="2156967"/>
                </a:lnTo>
                <a:close/>
              </a:path>
              <a:path w="72390" h="2948304">
                <a:moveTo>
                  <a:pt x="35941" y="2013077"/>
                </a:moveTo>
                <a:lnTo>
                  <a:pt x="21967" y="2015926"/>
                </a:lnTo>
                <a:lnTo>
                  <a:pt x="10541" y="2023681"/>
                </a:lnTo>
                <a:lnTo>
                  <a:pt x="2829" y="2035151"/>
                </a:lnTo>
                <a:lnTo>
                  <a:pt x="0" y="2049145"/>
                </a:lnTo>
                <a:lnTo>
                  <a:pt x="2829" y="2063065"/>
                </a:lnTo>
                <a:lnTo>
                  <a:pt x="10541" y="2074497"/>
                </a:lnTo>
                <a:lnTo>
                  <a:pt x="21967" y="2082238"/>
                </a:lnTo>
                <a:lnTo>
                  <a:pt x="35941" y="2085085"/>
                </a:lnTo>
                <a:lnTo>
                  <a:pt x="49914" y="2082238"/>
                </a:lnTo>
                <a:lnTo>
                  <a:pt x="61341" y="2074497"/>
                </a:lnTo>
                <a:lnTo>
                  <a:pt x="69052" y="2063065"/>
                </a:lnTo>
                <a:lnTo>
                  <a:pt x="71882" y="2049145"/>
                </a:lnTo>
                <a:lnTo>
                  <a:pt x="69052" y="2035151"/>
                </a:lnTo>
                <a:lnTo>
                  <a:pt x="61341" y="2023681"/>
                </a:lnTo>
                <a:lnTo>
                  <a:pt x="49914" y="2015926"/>
                </a:lnTo>
                <a:lnTo>
                  <a:pt x="35941" y="2013077"/>
                </a:lnTo>
                <a:close/>
              </a:path>
              <a:path w="72390" h="2948304">
                <a:moveTo>
                  <a:pt x="35941" y="1869313"/>
                </a:moveTo>
                <a:lnTo>
                  <a:pt x="21967" y="1872160"/>
                </a:lnTo>
                <a:lnTo>
                  <a:pt x="10541" y="1879901"/>
                </a:lnTo>
                <a:lnTo>
                  <a:pt x="2829" y="1891333"/>
                </a:lnTo>
                <a:lnTo>
                  <a:pt x="0" y="1905253"/>
                </a:lnTo>
                <a:lnTo>
                  <a:pt x="2829" y="1919227"/>
                </a:lnTo>
                <a:lnTo>
                  <a:pt x="10541" y="1930653"/>
                </a:lnTo>
                <a:lnTo>
                  <a:pt x="21967" y="1938365"/>
                </a:lnTo>
                <a:lnTo>
                  <a:pt x="35941" y="1941195"/>
                </a:lnTo>
                <a:lnTo>
                  <a:pt x="49914" y="1938365"/>
                </a:lnTo>
                <a:lnTo>
                  <a:pt x="61341" y="1930653"/>
                </a:lnTo>
                <a:lnTo>
                  <a:pt x="69052" y="1919227"/>
                </a:lnTo>
                <a:lnTo>
                  <a:pt x="71882" y="1905253"/>
                </a:lnTo>
                <a:lnTo>
                  <a:pt x="69052" y="1891333"/>
                </a:lnTo>
                <a:lnTo>
                  <a:pt x="61341" y="1879901"/>
                </a:lnTo>
                <a:lnTo>
                  <a:pt x="49914" y="1872160"/>
                </a:lnTo>
                <a:lnTo>
                  <a:pt x="35941" y="1869313"/>
                </a:lnTo>
                <a:close/>
              </a:path>
              <a:path w="72390" h="2948304">
                <a:moveTo>
                  <a:pt x="35941" y="1725548"/>
                </a:moveTo>
                <a:lnTo>
                  <a:pt x="21967" y="1728378"/>
                </a:lnTo>
                <a:lnTo>
                  <a:pt x="10541" y="1736089"/>
                </a:lnTo>
                <a:lnTo>
                  <a:pt x="2829" y="1747516"/>
                </a:lnTo>
                <a:lnTo>
                  <a:pt x="0" y="1761489"/>
                </a:lnTo>
                <a:lnTo>
                  <a:pt x="2829" y="1775463"/>
                </a:lnTo>
                <a:lnTo>
                  <a:pt x="10541" y="1786889"/>
                </a:lnTo>
                <a:lnTo>
                  <a:pt x="21967" y="1794601"/>
                </a:lnTo>
                <a:lnTo>
                  <a:pt x="35941" y="1797431"/>
                </a:lnTo>
                <a:lnTo>
                  <a:pt x="49914" y="1794601"/>
                </a:lnTo>
                <a:lnTo>
                  <a:pt x="61341" y="1786889"/>
                </a:lnTo>
                <a:lnTo>
                  <a:pt x="69052" y="1775463"/>
                </a:lnTo>
                <a:lnTo>
                  <a:pt x="71882" y="1761489"/>
                </a:lnTo>
                <a:lnTo>
                  <a:pt x="69052" y="1747516"/>
                </a:lnTo>
                <a:lnTo>
                  <a:pt x="61341" y="1736089"/>
                </a:lnTo>
                <a:lnTo>
                  <a:pt x="49914" y="1728378"/>
                </a:lnTo>
                <a:lnTo>
                  <a:pt x="35941" y="1725548"/>
                </a:lnTo>
                <a:close/>
              </a:path>
              <a:path w="72390" h="2948304">
                <a:moveTo>
                  <a:pt x="35941" y="1581784"/>
                </a:moveTo>
                <a:lnTo>
                  <a:pt x="21967" y="1584614"/>
                </a:lnTo>
                <a:lnTo>
                  <a:pt x="10541" y="1592326"/>
                </a:lnTo>
                <a:lnTo>
                  <a:pt x="2829" y="1603752"/>
                </a:lnTo>
                <a:lnTo>
                  <a:pt x="0" y="1617726"/>
                </a:lnTo>
                <a:lnTo>
                  <a:pt x="2829" y="1631646"/>
                </a:lnTo>
                <a:lnTo>
                  <a:pt x="10541" y="1643078"/>
                </a:lnTo>
                <a:lnTo>
                  <a:pt x="21967" y="1650819"/>
                </a:lnTo>
                <a:lnTo>
                  <a:pt x="35941" y="1653666"/>
                </a:lnTo>
                <a:lnTo>
                  <a:pt x="49914" y="1650819"/>
                </a:lnTo>
                <a:lnTo>
                  <a:pt x="61341" y="1643078"/>
                </a:lnTo>
                <a:lnTo>
                  <a:pt x="69052" y="1631646"/>
                </a:lnTo>
                <a:lnTo>
                  <a:pt x="71882" y="1617726"/>
                </a:lnTo>
                <a:lnTo>
                  <a:pt x="69052" y="1603752"/>
                </a:lnTo>
                <a:lnTo>
                  <a:pt x="61341" y="1592326"/>
                </a:lnTo>
                <a:lnTo>
                  <a:pt x="49914" y="1584614"/>
                </a:lnTo>
                <a:lnTo>
                  <a:pt x="35941" y="1581784"/>
                </a:lnTo>
                <a:close/>
              </a:path>
              <a:path w="72390" h="2948304">
                <a:moveTo>
                  <a:pt x="35941" y="1437894"/>
                </a:moveTo>
                <a:lnTo>
                  <a:pt x="21967" y="1440743"/>
                </a:lnTo>
                <a:lnTo>
                  <a:pt x="10541" y="1448498"/>
                </a:lnTo>
                <a:lnTo>
                  <a:pt x="2829" y="1459968"/>
                </a:lnTo>
                <a:lnTo>
                  <a:pt x="0" y="1473962"/>
                </a:lnTo>
                <a:lnTo>
                  <a:pt x="2829" y="1487882"/>
                </a:lnTo>
                <a:lnTo>
                  <a:pt x="10541" y="1499314"/>
                </a:lnTo>
                <a:lnTo>
                  <a:pt x="21967" y="1507055"/>
                </a:lnTo>
                <a:lnTo>
                  <a:pt x="35941" y="1509902"/>
                </a:lnTo>
                <a:lnTo>
                  <a:pt x="49914" y="1507055"/>
                </a:lnTo>
                <a:lnTo>
                  <a:pt x="61341" y="1499314"/>
                </a:lnTo>
                <a:lnTo>
                  <a:pt x="69052" y="1487882"/>
                </a:lnTo>
                <a:lnTo>
                  <a:pt x="71882" y="1473962"/>
                </a:lnTo>
                <a:lnTo>
                  <a:pt x="69052" y="1459968"/>
                </a:lnTo>
                <a:lnTo>
                  <a:pt x="61341" y="1448498"/>
                </a:lnTo>
                <a:lnTo>
                  <a:pt x="49914" y="1440743"/>
                </a:lnTo>
                <a:lnTo>
                  <a:pt x="35941" y="1437894"/>
                </a:lnTo>
                <a:close/>
              </a:path>
              <a:path w="72390" h="2948304">
                <a:moveTo>
                  <a:pt x="35941" y="1294129"/>
                </a:moveTo>
                <a:lnTo>
                  <a:pt x="21967" y="1296977"/>
                </a:lnTo>
                <a:lnTo>
                  <a:pt x="10541" y="1304718"/>
                </a:lnTo>
                <a:lnTo>
                  <a:pt x="2829" y="1316150"/>
                </a:lnTo>
                <a:lnTo>
                  <a:pt x="0" y="1330070"/>
                </a:lnTo>
                <a:lnTo>
                  <a:pt x="2829" y="1344044"/>
                </a:lnTo>
                <a:lnTo>
                  <a:pt x="10541" y="1355470"/>
                </a:lnTo>
                <a:lnTo>
                  <a:pt x="21967" y="1363182"/>
                </a:lnTo>
                <a:lnTo>
                  <a:pt x="35941" y="1366012"/>
                </a:lnTo>
                <a:lnTo>
                  <a:pt x="49914" y="1363182"/>
                </a:lnTo>
                <a:lnTo>
                  <a:pt x="61341" y="1355470"/>
                </a:lnTo>
                <a:lnTo>
                  <a:pt x="69052" y="1344044"/>
                </a:lnTo>
                <a:lnTo>
                  <a:pt x="71882" y="1330070"/>
                </a:lnTo>
                <a:lnTo>
                  <a:pt x="69052" y="1316150"/>
                </a:lnTo>
                <a:lnTo>
                  <a:pt x="61341" y="1304718"/>
                </a:lnTo>
                <a:lnTo>
                  <a:pt x="49914" y="1296977"/>
                </a:lnTo>
                <a:lnTo>
                  <a:pt x="35941" y="1294129"/>
                </a:lnTo>
                <a:close/>
              </a:path>
              <a:path w="72390" h="2948304">
                <a:moveTo>
                  <a:pt x="35941" y="1150365"/>
                </a:moveTo>
                <a:lnTo>
                  <a:pt x="21967" y="1153195"/>
                </a:lnTo>
                <a:lnTo>
                  <a:pt x="10541" y="1160907"/>
                </a:lnTo>
                <a:lnTo>
                  <a:pt x="2829" y="1172333"/>
                </a:lnTo>
                <a:lnTo>
                  <a:pt x="0" y="1186307"/>
                </a:lnTo>
                <a:lnTo>
                  <a:pt x="2829" y="1200280"/>
                </a:lnTo>
                <a:lnTo>
                  <a:pt x="10541" y="1211707"/>
                </a:lnTo>
                <a:lnTo>
                  <a:pt x="21967" y="1219418"/>
                </a:lnTo>
                <a:lnTo>
                  <a:pt x="35941" y="1222247"/>
                </a:lnTo>
                <a:lnTo>
                  <a:pt x="49914" y="1219418"/>
                </a:lnTo>
                <a:lnTo>
                  <a:pt x="61341" y="1211707"/>
                </a:lnTo>
                <a:lnTo>
                  <a:pt x="69052" y="1200280"/>
                </a:lnTo>
                <a:lnTo>
                  <a:pt x="71882" y="1186307"/>
                </a:lnTo>
                <a:lnTo>
                  <a:pt x="69052" y="1172333"/>
                </a:lnTo>
                <a:lnTo>
                  <a:pt x="61341" y="1160907"/>
                </a:lnTo>
                <a:lnTo>
                  <a:pt x="49914" y="1153195"/>
                </a:lnTo>
                <a:lnTo>
                  <a:pt x="35941" y="1150365"/>
                </a:lnTo>
                <a:close/>
              </a:path>
              <a:path w="72390" h="2948304">
                <a:moveTo>
                  <a:pt x="35941" y="1006601"/>
                </a:moveTo>
                <a:lnTo>
                  <a:pt x="21967" y="1009431"/>
                </a:lnTo>
                <a:lnTo>
                  <a:pt x="10541" y="1017143"/>
                </a:lnTo>
                <a:lnTo>
                  <a:pt x="2829" y="1028569"/>
                </a:lnTo>
                <a:lnTo>
                  <a:pt x="0" y="1042542"/>
                </a:lnTo>
                <a:lnTo>
                  <a:pt x="2829" y="1056463"/>
                </a:lnTo>
                <a:lnTo>
                  <a:pt x="10541" y="1067895"/>
                </a:lnTo>
                <a:lnTo>
                  <a:pt x="21967" y="1075636"/>
                </a:lnTo>
                <a:lnTo>
                  <a:pt x="35941" y="1078483"/>
                </a:lnTo>
                <a:lnTo>
                  <a:pt x="49914" y="1075636"/>
                </a:lnTo>
                <a:lnTo>
                  <a:pt x="61341" y="1067895"/>
                </a:lnTo>
                <a:lnTo>
                  <a:pt x="69052" y="1056463"/>
                </a:lnTo>
                <a:lnTo>
                  <a:pt x="71882" y="1042542"/>
                </a:lnTo>
                <a:lnTo>
                  <a:pt x="69052" y="1028569"/>
                </a:lnTo>
                <a:lnTo>
                  <a:pt x="61341" y="1017143"/>
                </a:lnTo>
                <a:lnTo>
                  <a:pt x="49914" y="1009431"/>
                </a:lnTo>
                <a:lnTo>
                  <a:pt x="35941" y="1006601"/>
                </a:lnTo>
                <a:close/>
              </a:path>
              <a:path w="72390" h="2948304">
                <a:moveTo>
                  <a:pt x="35941" y="862710"/>
                </a:moveTo>
                <a:lnTo>
                  <a:pt x="21967" y="865558"/>
                </a:lnTo>
                <a:lnTo>
                  <a:pt x="10541" y="873299"/>
                </a:lnTo>
                <a:lnTo>
                  <a:pt x="2829" y="884731"/>
                </a:lnTo>
                <a:lnTo>
                  <a:pt x="0" y="898651"/>
                </a:lnTo>
                <a:lnTo>
                  <a:pt x="2829" y="912645"/>
                </a:lnTo>
                <a:lnTo>
                  <a:pt x="10541" y="924115"/>
                </a:lnTo>
                <a:lnTo>
                  <a:pt x="21967" y="931870"/>
                </a:lnTo>
                <a:lnTo>
                  <a:pt x="35941" y="934719"/>
                </a:lnTo>
                <a:lnTo>
                  <a:pt x="49914" y="931870"/>
                </a:lnTo>
                <a:lnTo>
                  <a:pt x="61341" y="924115"/>
                </a:lnTo>
                <a:lnTo>
                  <a:pt x="69052" y="912645"/>
                </a:lnTo>
                <a:lnTo>
                  <a:pt x="71882" y="898651"/>
                </a:lnTo>
                <a:lnTo>
                  <a:pt x="69052" y="884731"/>
                </a:lnTo>
                <a:lnTo>
                  <a:pt x="61341" y="873299"/>
                </a:lnTo>
                <a:lnTo>
                  <a:pt x="49914" y="865558"/>
                </a:lnTo>
                <a:lnTo>
                  <a:pt x="35941" y="862710"/>
                </a:lnTo>
                <a:close/>
              </a:path>
              <a:path w="72390" h="2948304">
                <a:moveTo>
                  <a:pt x="35941" y="718946"/>
                </a:moveTo>
                <a:lnTo>
                  <a:pt x="21967" y="721794"/>
                </a:lnTo>
                <a:lnTo>
                  <a:pt x="10541" y="729535"/>
                </a:lnTo>
                <a:lnTo>
                  <a:pt x="2829" y="740967"/>
                </a:lnTo>
                <a:lnTo>
                  <a:pt x="0" y="754888"/>
                </a:lnTo>
                <a:lnTo>
                  <a:pt x="2829" y="768861"/>
                </a:lnTo>
                <a:lnTo>
                  <a:pt x="10541" y="780288"/>
                </a:lnTo>
                <a:lnTo>
                  <a:pt x="21967" y="787999"/>
                </a:lnTo>
                <a:lnTo>
                  <a:pt x="35941" y="790828"/>
                </a:lnTo>
                <a:lnTo>
                  <a:pt x="49914" y="787999"/>
                </a:lnTo>
                <a:lnTo>
                  <a:pt x="61341" y="780288"/>
                </a:lnTo>
                <a:lnTo>
                  <a:pt x="69052" y="768861"/>
                </a:lnTo>
                <a:lnTo>
                  <a:pt x="71882" y="754888"/>
                </a:lnTo>
                <a:lnTo>
                  <a:pt x="69052" y="740967"/>
                </a:lnTo>
                <a:lnTo>
                  <a:pt x="61341" y="729535"/>
                </a:lnTo>
                <a:lnTo>
                  <a:pt x="49914" y="721794"/>
                </a:lnTo>
                <a:lnTo>
                  <a:pt x="35941" y="718946"/>
                </a:lnTo>
                <a:close/>
              </a:path>
              <a:path w="72390" h="2948304">
                <a:moveTo>
                  <a:pt x="35941" y="575182"/>
                </a:moveTo>
                <a:lnTo>
                  <a:pt x="21967" y="578012"/>
                </a:lnTo>
                <a:lnTo>
                  <a:pt x="10541" y="585724"/>
                </a:lnTo>
                <a:lnTo>
                  <a:pt x="2829" y="597150"/>
                </a:lnTo>
                <a:lnTo>
                  <a:pt x="0" y="611123"/>
                </a:lnTo>
                <a:lnTo>
                  <a:pt x="2829" y="625097"/>
                </a:lnTo>
                <a:lnTo>
                  <a:pt x="10541" y="636523"/>
                </a:lnTo>
                <a:lnTo>
                  <a:pt x="21967" y="644235"/>
                </a:lnTo>
                <a:lnTo>
                  <a:pt x="35941" y="647064"/>
                </a:lnTo>
                <a:lnTo>
                  <a:pt x="49914" y="644235"/>
                </a:lnTo>
                <a:lnTo>
                  <a:pt x="61341" y="636523"/>
                </a:lnTo>
                <a:lnTo>
                  <a:pt x="69052" y="625097"/>
                </a:lnTo>
                <a:lnTo>
                  <a:pt x="71882" y="611123"/>
                </a:lnTo>
                <a:lnTo>
                  <a:pt x="69052" y="597150"/>
                </a:lnTo>
                <a:lnTo>
                  <a:pt x="61341" y="585724"/>
                </a:lnTo>
                <a:lnTo>
                  <a:pt x="49914" y="578012"/>
                </a:lnTo>
                <a:lnTo>
                  <a:pt x="35941" y="575182"/>
                </a:lnTo>
                <a:close/>
              </a:path>
              <a:path w="72390" h="2948304">
                <a:moveTo>
                  <a:pt x="35941" y="431418"/>
                </a:moveTo>
                <a:lnTo>
                  <a:pt x="21967" y="434248"/>
                </a:lnTo>
                <a:lnTo>
                  <a:pt x="10541" y="441960"/>
                </a:lnTo>
                <a:lnTo>
                  <a:pt x="2829" y="453386"/>
                </a:lnTo>
                <a:lnTo>
                  <a:pt x="0" y="467360"/>
                </a:lnTo>
                <a:lnTo>
                  <a:pt x="2829" y="481280"/>
                </a:lnTo>
                <a:lnTo>
                  <a:pt x="10541" y="492712"/>
                </a:lnTo>
                <a:lnTo>
                  <a:pt x="21967" y="500453"/>
                </a:lnTo>
                <a:lnTo>
                  <a:pt x="35941" y="503300"/>
                </a:lnTo>
                <a:lnTo>
                  <a:pt x="49914" y="500453"/>
                </a:lnTo>
                <a:lnTo>
                  <a:pt x="61341" y="492712"/>
                </a:lnTo>
                <a:lnTo>
                  <a:pt x="69052" y="481280"/>
                </a:lnTo>
                <a:lnTo>
                  <a:pt x="71882" y="467360"/>
                </a:lnTo>
                <a:lnTo>
                  <a:pt x="69052" y="453386"/>
                </a:lnTo>
                <a:lnTo>
                  <a:pt x="61341" y="441960"/>
                </a:lnTo>
                <a:lnTo>
                  <a:pt x="49914" y="434248"/>
                </a:lnTo>
                <a:lnTo>
                  <a:pt x="35941" y="431418"/>
                </a:lnTo>
                <a:close/>
              </a:path>
              <a:path w="72390" h="2948304">
                <a:moveTo>
                  <a:pt x="35941" y="287527"/>
                </a:moveTo>
                <a:lnTo>
                  <a:pt x="21967" y="290375"/>
                </a:lnTo>
                <a:lnTo>
                  <a:pt x="10541" y="298116"/>
                </a:lnTo>
                <a:lnTo>
                  <a:pt x="2829" y="309548"/>
                </a:lnTo>
                <a:lnTo>
                  <a:pt x="0" y="323468"/>
                </a:lnTo>
                <a:lnTo>
                  <a:pt x="2829" y="337462"/>
                </a:lnTo>
                <a:lnTo>
                  <a:pt x="10541" y="348932"/>
                </a:lnTo>
                <a:lnTo>
                  <a:pt x="21967" y="356687"/>
                </a:lnTo>
                <a:lnTo>
                  <a:pt x="35941" y="359537"/>
                </a:lnTo>
                <a:lnTo>
                  <a:pt x="49914" y="356687"/>
                </a:lnTo>
                <a:lnTo>
                  <a:pt x="61341" y="348932"/>
                </a:lnTo>
                <a:lnTo>
                  <a:pt x="69052" y="337462"/>
                </a:lnTo>
                <a:lnTo>
                  <a:pt x="71882" y="323468"/>
                </a:lnTo>
                <a:lnTo>
                  <a:pt x="69052" y="309548"/>
                </a:lnTo>
                <a:lnTo>
                  <a:pt x="61341" y="298116"/>
                </a:lnTo>
                <a:lnTo>
                  <a:pt x="49914" y="290375"/>
                </a:lnTo>
                <a:lnTo>
                  <a:pt x="35941" y="287527"/>
                </a:lnTo>
                <a:close/>
              </a:path>
              <a:path w="72390" h="2948304">
                <a:moveTo>
                  <a:pt x="35941" y="143763"/>
                </a:moveTo>
                <a:lnTo>
                  <a:pt x="21967" y="146611"/>
                </a:lnTo>
                <a:lnTo>
                  <a:pt x="10541" y="154352"/>
                </a:lnTo>
                <a:lnTo>
                  <a:pt x="2829" y="165784"/>
                </a:lnTo>
                <a:lnTo>
                  <a:pt x="0" y="179704"/>
                </a:lnTo>
                <a:lnTo>
                  <a:pt x="2829" y="193678"/>
                </a:lnTo>
                <a:lnTo>
                  <a:pt x="10541" y="205104"/>
                </a:lnTo>
                <a:lnTo>
                  <a:pt x="21967" y="212816"/>
                </a:lnTo>
                <a:lnTo>
                  <a:pt x="35941" y="215645"/>
                </a:lnTo>
                <a:lnTo>
                  <a:pt x="49914" y="212816"/>
                </a:lnTo>
                <a:lnTo>
                  <a:pt x="61340" y="205104"/>
                </a:lnTo>
                <a:lnTo>
                  <a:pt x="69052" y="193678"/>
                </a:lnTo>
                <a:lnTo>
                  <a:pt x="71882" y="179704"/>
                </a:lnTo>
                <a:lnTo>
                  <a:pt x="69052" y="165784"/>
                </a:lnTo>
                <a:lnTo>
                  <a:pt x="61341" y="154352"/>
                </a:lnTo>
                <a:lnTo>
                  <a:pt x="49914" y="146611"/>
                </a:lnTo>
                <a:lnTo>
                  <a:pt x="35941" y="143763"/>
                </a:lnTo>
                <a:close/>
              </a:path>
              <a:path w="72390" h="2948304">
                <a:moveTo>
                  <a:pt x="35941" y="0"/>
                </a:moveTo>
                <a:lnTo>
                  <a:pt x="21967" y="2829"/>
                </a:lnTo>
                <a:lnTo>
                  <a:pt x="10541" y="10541"/>
                </a:lnTo>
                <a:lnTo>
                  <a:pt x="2829" y="21967"/>
                </a:lnTo>
                <a:lnTo>
                  <a:pt x="0" y="35940"/>
                </a:lnTo>
                <a:lnTo>
                  <a:pt x="2829" y="49914"/>
                </a:lnTo>
                <a:lnTo>
                  <a:pt x="10541" y="61340"/>
                </a:lnTo>
                <a:lnTo>
                  <a:pt x="21967" y="69052"/>
                </a:lnTo>
                <a:lnTo>
                  <a:pt x="35941" y="71881"/>
                </a:lnTo>
                <a:lnTo>
                  <a:pt x="49914" y="69052"/>
                </a:lnTo>
                <a:lnTo>
                  <a:pt x="61340" y="61340"/>
                </a:lnTo>
                <a:lnTo>
                  <a:pt x="69052" y="49914"/>
                </a:lnTo>
                <a:lnTo>
                  <a:pt x="71882" y="35940"/>
                </a:lnTo>
                <a:lnTo>
                  <a:pt x="69052" y="21967"/>
                </a:lnTo>
                <a:lnTo>
                  <a:pt x="61341" y="10541"/>
                </a:lnTo>
                <a:lnTo>
                  <a:pt x="49914" y="2829"/>
                </a:lnTo>
                <a:lnTo>
                  <a:pt x="35941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515847" y="6365747"/>
            <a:ext cx="3361690" cy="81915"/>
          </a:xfrm>
          <a:custGeom>
            <a:avLst/>
            <a:gdLst/>
            <a:ahLst/>
            <a:cxnLst/>
            <a:rect l="l" t="t" r="r" b="b"/>
            <a:pathLst>
              <a:path w="3361690" h="81914">
                <a:moveTo>
                  <a:pt x="40894" y="0"/>
                </a:moveTo>
                <a:lnTo>
                  <a:pt x="25020" y="3228"/>
                </a:lnTo>
                <a:lnTo>
                  <a:pt x="12017" y="12017"/>
                </a:lnTo>
                <a:lnTo>
                  <a:pt x="3228" y="25020"/>
                </a:lnTo>
                <a:lnTo>
                  <a:pt x="0" y="40893"/>
                </a:lnTo>
                <a:lnTo>
                  <a:pt x="3228" y="56840"/>
                </a:lnTo>
                <a:lnTo>
                  <a:pt x="12017" y="69881"/>
                </a:lnTo>
                <a:lnTo>
                  <a:pt x="25020" y="78684"/>
                </a:lnTo>
                <a:lnTo>
                  <a:pt x="40894" y="81914"/>
                </a:lnTo>
                <a:lnTo>
                  <a:pt x="56840" y="78684"/>
                </a:lnTo>
                <a:lnTo>
                  <a:pt x="69881" y="69881"/>
                </a:lnTo>
                <a:lnTo>
                  <a:pt x="78684" y="56840"/>
                </a:lnTo>
                <a:lnTo>
                  <a:pt x="81915" y="40893"/>
                </a:lnTo>
                <a:lnTo>
                  <a:pt x="78684" y="25020"/>
                </a:lnTo>
                <a:lnTo>
                  <a:pt x="69881" y="12017"/>
                </a:lnTo>
                <a:lnTo>
                  <a:pt x="56840" y="3228"/>
                </a:lnTo>
                <a:lnTo>
                  <a:pt x="40894" y="0"/>
                </a:lnTo>
                <a:close/>
              </a:path>
              <a:path w="3361690" h="81914">
                <a:moveTo>
                  <a:pt x="204978" y="0"/>
                </a:moveTo>
                <a:lnTo>
                  <a:pt x="189031" y="3228"/>
                </a:lnTo>
                <a:lnTo>
                  <a:pt x="175990" y="12017"/>
                </a:lnTo>
                <a:lnTo>
                  <a:pt x="167187" y="25020"/>
                </a:lnTo>
                <a:lnTo>
                  <a:pt x="163957" y="40893"/>
                </a:lnTo>
                <a:lnTo>
                  <a:pt x="167187" y="56840"/>
                </a:lnTo>
                <a:lnTo>
                  <a:pt x="175990" y="69881"/>
                </a:lnTo>
                <a:lnTo>
                  <a:pt x="189031" y="78684"/>
                </a:lnTo>
                <a:lnTo>
                  <a:pt x="204978" y="81914"/>
                </a:lnTo>
                <a:lnTo>
                  <a:pt x="220870" y="78684"/>
                </a:lnTo>
                <a:lnTo>
                  <a:pt x="233918" y="69881"/>
                </a:lnTo>
                <a:lnTo>
                  <a:pt x="242750" y="56840"/>
                </a:lnTo>
                <a:lnTo>
                  <a:pt x="245998" y="40893"/>
                </a:lnTo>
                <a:lnTo>
                  <a:pt x="242750" y="25020"/>
                </a:lnTo>
                <a:lnTo>
                  <a:pt x="233918" y="12017"/>
                </a:lnTo>
                <a:lnTo>
                  <a:pt x="220870" y="3228"/>
                </a:lnTo>
                <a:lnTo>
                  <a:pt x="204978" y="0"/>
                </a:lnTo>
                <a:close/>
              </a:path>
              <a:path w="3361690" h="81914">
                <a:moveTo>
                  <a:pt x="368934" y="0"/>
                </a:moveTo>
                <a:lnTo>
                  <a:pt x="352988" y="3228"/>
                </a:lnTo>
                <a:lnTo>
                  <a:pt x="339947" y="12017"/>
                </a:lnTo>
                <a:lnTo>
                  <a:pt x="331144" y="25020"/>
                </a:lnTo>
                <a:lnTo>
                  <a:pt x="327913" y="40893"/>
                </a:lnTo>
                <a:lnTo>
                  <a:pt x="331144" y="56840"/>
                </a:lnTo>
                <a:lnTo>
                  <a:pt x="339947" y="69881"/>
                </a:lnTo>
                <a:lnTo>
                  <a:pt x="352988" y="78684"/>
                </a:lnTo>
                <a:lnTo>
                  <a:pt x="368934" y="81914"/>
                </a:lnTo>
                <a:lnTo>
                  <a:pt x="384827" y="78684"/>
                </a:lnTo>
                <a:lnTo>
                  <a:pt x="397875" y="69881"/>
                </a:lnTo>
                <a:lnTo>
                  <a:pt x="406707" y="56840"/>
                </a:lnTo>
                <a:lnTo>
                  <a:pt x="409955" y="40893"/>
                </a:lnTo>
                <a:lnTo>
                  <a:pt x="406707" y="25020"/>
                </a:lnTo>
                <a:lnTo>
                  <a:pt x="397875" y="12017"/>
                </a:lnTo>
                <a:lnTo>
                  <a:pt x="384827" y="3228"/>
                </a:lnTo>
                <a:lnTo>
                  <a:pt x="368934" y="0"/>
                </a:lnTo>
                <a:close/>
              </a:path>
              <a:path w="3361690" h="81914">
                <a:moveTo>
                  <a:pt x="532892" y="0"/>
                </a:moveTo>
                <a:lnTo>
                  <a:pt x="516999" y="3228"/>
                </a:lnTo>
                <a:lnTo>
                  <a:pt x="503951" y="12017"/>
                </a:lnTo>
                <a:lnTo>
                  <a:pt x="495119" y="25020"/>
                </a:lnTo>
                <a:lnTo>
                  <a:pt x="491871" y="40893"/>
                </a:lnTo>
                <a:lnTo>
                  <a:pt x="495119" y="56840"/>
                </a:lnTo>
                <a:lnTo>
                  <a:pt x="503951" y="69881"/>
                </a:lnTo>
                <a:lnTo>
                  <a:pt x="516999" y="78684"/>
                </a:lnTo>
                <a:lnTo>
                  <a:pt x="532892" y="81914"/>
                </a:lnTo>
                <a:lnTo>
                  <a:pt x="548838" y="78684"/>
                </a:lnTo>
                <a:lnTo>
                  <a:pt x="561879" y="69881"/>
                </a:lnTo>
                <a:lnTo>
                  <a:pt x="570682" y="56840"/>
                </a:lnTo>
                <a:lnTo>
                  <a:pt x="573913" y="40893"/>
                </a:lnTo>
                <a:lnTo>
                  <a:pt x="570682" y="25020"/>
                </a:lnTo>
                <a:lnTo>
                  <a:pt x="561879" y="12017"/>
                </a:lnTo>
                <a:lnTo>
                  <a:pt x="548838" y="3228"/>
                </a:lnTo>
                <a:lnTo>
                  <a:pt x="532892" y="0"/>
                </a:lnTo>
                <a:close/>
              </a:path>
              <a:path w="3361690" h="81914">
                <a:moveTo>
                  <a:pt x="696848" y="0"/>
                </a:moveTo>
                <a:lnTo>
                  <a:pt x="680975" y="3228"/>
                </a:lnTo>
                <a:lnTo>
                  <a:pt x="667972" y="12017"/>
                </a:lnTo>
                <a:lnTo>
                  <a:pt x="659183" y="25020"/>
                </a:lnTo>
                <a:lnTo>
                  <a:pt x="655955" y="40893"/>
                </a:lnTo>
                <a:lnTo>
                  <a:pt x="659183" y="56840"/>
                </a:lnTo>
                <a:lnTo>
                  <a:pt x="667972" y="69881"/>
                </a:lnTo>
                <a:lnTo>
                  <a:pt x="680975" y="78684"/>
                </a:lnTo>
                <a:lnTo>
                  <a:pt x="696848" y="81914"/>
                </a:lnTo>
                <a:lnTo>
                  <a:pt x="712795" y="78684"/>
                </a:lnTo>
                <a:lnTo>
                  <a:pt x="725836" y="69881"/>
                </a:lnTo>
                <a:lnTo>
                  <a:pt x="734639" y="56840"/>
                </a:lnTo>
                <a:lnTo>
                  <a:pt x="737869" y="40893"/>
                </a:lnTo>
                <a:lnTo>
                  <a:pt x="734639" y="25020"/>
                </a:lnTo>
                <a:lnTo>
                  <a:pt x="725836" y="12017"/>
                </a:lnTo>
                <a:lnTo>
                  <a:pt x="712795" y="3228"/>
                </a:lnTo>
                <a:lnTo>
                  <a:pt x="696848" y="0"/>
                </a:lnTo>
                <a:close/>
              </a:path>
              <a:path w="3361690" h="81914">
                <a:moveTo>
                  <a:pt x="860932" y="0"/>
                </a:moveTo>
                <a:lnTo>
                  <a:pt x="844986" y="3228"/>
                </a:lnTo>
                <a:lnTo>
                  <a:pt x="831945" y="12017"/>
                </a:lnTo>
                <a:lnTo>
                  <a:pt x="823142" y="25020"/>
                </a:lnTo>
                <a:lnTo>
                  <a:pt x="819911" y="40893"/>
                </a:lnTo>
                <a:lnTo>
                  <a:pt x="823142" y="56840"/>
                </a:lnTo>
                <a:lnTo>
                  <a:pt x="831945" y="69881"/>
                </a:lnTo>
                <a:lnTo>
                  <a:pt x="844986" y="78684"/>
                </a:lnTo>
                <a:lnTo>
                  <a:pt x="860932" y="81914"/>
                </a:lnTo>
                <a:lnTo>
                  <a:pt x="876806" y="78684"/>
                </a:lnTo>
                <a:lnTo>
                  <a:pt x="889809" y="69881"/>
                </a:lnTo>
                <a:lnTo>
                  <a:pt x="898598" y="56840"/>
                </a:lnTo>
                <a:lnTo>
                  <a:pt x="901826" y="40893"/>
                </a:lnTo>
                <a:lnTo>
                  <a:pt x="898598" y="25020"/>
                </a:lnTo>
                <a:lnTo>
                  <a:pt x="889809" y="12017"/>
                </a:lnTo>
                <a:lnTo>
                  <a:pt x="876806" y="3228"/>
                </a:lnTo>
                <a:lnTo>
                  <a:pt x="860932" y="0"/>
                </a:lnTo>
                <a:close/>
              </a:path>
              <a:path w="3361690" h="81914">
                <a:moveTo>
                  <a:pt x="1024890" y="0"/>
                </a:moveTo>
                <a:lnTo>
                  <a:pt x="1008943" y="3228"/>
                </a:lnTo>
                <a:lnTo>
                  <a:pt x="995902" y="12017"/>
                </a:lnTo>
                <a:lnTo>
                  <a:pt x="987099" y="25020"/>
                </a:lnTo>
                <a:lnTo>
                  <a:pt x="983869" y="40893"/>
                </a:lnTo>
                <a:lnTo>
                  <a:pt x="987099" y="56840"/>
                </a:lnTo>
                <a:lnTo>
                  <a:pt x="995902" y="69881"/>
                </a:lnTo>
                <a:lnTo>
                  <a:pt x="1008943" y="78684"/>
                </a:lnTo>
                <a:lnTo>
                  <a:pt x="1024890" y="81914"/>
                </a:lnTo>
                <a:lnTo>
                  <a:pt x="1040782" y="78684"/>
                </a:lnTo>
                <a:lnTo>
                  <a:pt x="1053830" y="69881"/>
                </a:lnTo>
                <a:lnTo>
                  <a:pt x="1062662" y="56840"/>
                </a:lnTo>
                <a:lnTo>
                  <a:pt x="1065911" y="40893"/>
                </a:lnTo>
                <a:lnTo>
                  <a:pt x="1062662" y="25020"/>
                </a:lnTo>
                <a:lnTo>
                  <a:pt x="1053830" y="12017"/>
                </a:lnTo>
                <a:lnTo>
                  <a:pt x="1040782" y="3228"/>
                </a:lnTo>
                <a:lnTo>
                  <a:pt x="1024890" y="0"/>
                </a:lnTo>
                <a:close/>
              </a:path>
              <a:path w="3361690" h="81914">
                <a:moveTo>
                  <a:pt x="1188846" y="0"/>
                </a:moveTo>
                <a:lnTo>
                  <a:pt x="1172954" y="3228"/>
                </a:lnTo>
                <a:lnTo>
                  <a:pt x="1159906" y="12017"/>
                </a:lnTo>
                <a:lnTo>
                  <a:pt x="1151074" y="25020"/>
                </a:lnTo>
                <a:lnTo>
                  <a:pt x="1147825" y="40893"/>
                </a:lnTo>
                <a:lnTo>
                  <a:pt x="1151074" y="56840"/>
                </a:lnTo>
                <a:lnTo>
                  <a:pt x="1159906" y="69881"/>
                </a:lnTo>
                <a:lnTo>
                  <a:pt x="1172954" y="78684"/>
                </a:lnTo>
                <a:lnTo>
                  <a:pt x="1188846" y="81914"/>
                </a:lnTo>
                <a:lnTo>
                  <a:pt x="1204793" y="78684"/>
                </a:lnTo>
                <a:lnTo>
                  <a:pt x="1217834" y="69881"/>
                </a:lnTo>
                <a:lnTo>
                  <a:pt x="1226637" y="56840"/>
                </a:lnTo>
                <a:lnTo>
                  <a:pt x="1229867" y="40893"/>
                </a:lnTo>
                <a:lnTo>
                  <a:pt x="1226637" y="25020"/>
                </a:lnTo>
                <a:lnTo>
                  <a:pt x="1217834" y="12017"/>
                </a:lnTo>
                <a:lnTo>
                  <a:pt x="1204793" y="3228"/>
                </a:lnTo>
                <a:lnTo>
                  <a:pt x="1188846" y="0"/>
                </a:lnTo>
                <a:close/>
              </a:path>
              <a:path w="3361690" h="81914">
                <a:moveTo>
                  <a:pt x="1352803" y="0"/>
                </a:moveTo>
                <a:lnTo>
                  <a:pt x="1336911" y="3228"/>
                </a:lnTo>
                <a:lnTo>
                  <a:pt x="1323863" y="12017"/>
                </a:lnTo>
                <a:lnTo>
                  <a:pt x="1315031" y="25020"/>
                </a:lnTo>
                <a:lnTo>
                  <a:pt x="1311782" y="40893"/>
                </a:lnTo>
                <a:lnTo>
                  <a:pt x="1315031" y="56840"/>
                </a:lnTo>
                <a:lnTo>
                  <a:pt x="1323863" y="69881"/>
                </a:lnTo>
                <a:lnTo>
                  <a:pt x="1336911" y="78684"/>
                </a:lnTo>
                <a:lnTo>
                  <a:pt x="1352803" y="81914"/>
                </a:lnTo>
                <a:lnTo>
                  <a:pt x="1368750" y="78684"/>
                </a:lnTo>
                <a:lnTo>
                  <a:pt x="1381791" y="69881"/>
                </a:lnTo>
                <a:lnTo>
                  <a:pt x="1390594" y="56840"/>
                </a:lnTo>
                <a:lnTo>
                  <a:pt x="1393825" y="40893"/>
                </a:lnTo>
                <a:lnTo>
                  <a:pt x="1390594" y="25020"/>
                </a:lnTo>
                <a:lnTo>
                  <a:pt x="1381791" y="12017"/>
                </a:lnTo>
                <a:lnTo>
                  <a:pt x="1368750" y="3228"/>
                </a:lnTo>
                <a:lnTo>
                  <a:pt x="1352803" y="0"/>
                </a:lnTo>
                <a:close/>
              </a:path>
              <a:path w="3361690" h="81914">
                <a:moveTo>
                  <a:pt x="1516888" y="0"/>
                </a:moveTo>
                <a:lnTo>
                  <a:pt x="1500941" y="3228"/>
                </a:lnTo>
                <a:lnTo>
                  <a:pt x="1487900" y="12017"/>
                </a:lnTo>
                <a:lnTo>
                  <a:pt x="1479097" y="25020"/>
                </a:lnTo>
                <a:lnTo>
                  <a:pt x="1475867" y="40893"/>
                </a:lnTo>
                <a:lnTo>
                  <a:pt x="1479097" y="56840"/>
                </a:lnTo>
                <a:lnTo>
                  <a:pt x="1487900" y="69881"/>
                </a:lnTo>
                <a:lnTo>
                  <a:pt x="1500941" y="78684"/>
                </a:lnTo>
                <a:lnTo>
                  <a:pt x="1516888" y="81914"/>
                </a:lnTo>
                <a:lnTo>
                  <a:pt x="1532761" y="78684"/>
                </a:lnTo>
                <a:lnTo>
                  <a:pt x="1545764" y="69881"/>
                </a:lnTo>
                <a:lnTo>
                  <a:pt x="1554553" y="56840"/>
                </a:lnTo>
                <a:lnTo>
                  <a:pt x="1557782" y="40893"/>
                </a:lnTo>
                <a:lnTo>
                  <a:pt x="1554553" y="25020"/>
                </a:lnTo>
                <a:lnTo>
                  <a:pt x="1545764" y="12017"/>
                </a:lnTo>
                <a:lnTo>
                  <a:pt x="1532761" y="3228"/>
                </a:lnTo>
                <a:lnTo>
                  <a:pt x="1516888" y="0"/>
                </a:lnTo>
                <a:close/>
              </a:path>
              <a:path w="3361690" h="81914">
                <a:moveTo>
                  <a:pt x="1680844" y="0"/>
                </a:moveTo>
                <a:lnTo>
                  <a:pt x="1664898" y="3228"/>
                </a:lnTo>
                <a:lnTo>
                  <a:pt x="1651857" y="12017"/>
                </a:lnTo>
                <a:lnTo>
                  <a:pt x="1643054" y="25020"/>
                </a:lnTo>
                <a:lnTo>
                  <a:pt x="1639823" y="40893"/>
                </a:lnTo>
                <a:lnTo>
                  <a:pt x="1643054" y="56840"/>
                </a:lnTo>
                <a:lnTo>
                  <a:pt x="1651857" y="69881"/>
                </a:lnTo>
                <a:lnTo>
                  <a:pt x="1664898" y="78684"/>
                </a:lnTo>
                <a:lnTo>
                  <a:pt x="1680844" y="81914"/>
                </a:lnTo>
                <a:lnTo>
                  <a:pt x="1696737" y="78684"/>
                </a:lnTo>
                <a:lnTo>
                  <a:pt x="1709785" y="69881"/>
                </a:lnTo>
                <a:lnTo>
                  <a:pt x="1718617" y="56840"/>
                </a:lnTo>
                <a:lnTo>
                  <a:pt x="1721865" y="40893"/>
                </a:lnTo>
                <a:lnTo>
                  <a:pt x="1718617" y="25020"/>
                </a:lnTo>
                <a:lnTo>
                  <a:pt x="1709785" y="12017"/>
                </a:lnTo>
                <a:lnTo>
                  <a:pt x="1696737" y="3228"/>
                </a:lnTo>
                <a:lnTo>
                  <a:pt x="1680844" y="0"/>
                </a:lnTo>
                <a:close/>
              </a:path>
              <a:path w="3361690" h="81914">
                <a:moveTo>
                  <a:pt x="1844802" y="0"/>
                </a:moveTo>
                <a:lnTo>
                  <a:pt x="1828855" y="3228"/>
                </a:lnTo>
                <a:lnTo>
                  <a:pt x="1815814" y="12017"/>
                </a:lnTo>
                <a:lnTo>
                  <a:pt x="1807011" y="25020"/>
                </a:lnTo>
                <a:lnTo>
                  <a:pt x="1803780" y="40893"/>
                </a:lnTo>
                <a:lnTo>
                  <a:pt x="1807011" y="56840"/>
                </a:lnTo>
                <a:lnTo>
                  <a:pt x="1815814" y="69881"/>
                </a:lnTo>
                <a:lnTo>
                  <a:pt x="1828855" y="78684"/>
                </a:lnTo>
                <a:lnTo>
                  <a:pt x="1844802" y="81914"/>
                </a:lnTo>
                <a:lnTo>
                  <a:pt x="1860748" y="78684"/>
                </a:lnTo>
                <a:lnTo>
                  <a:pt x="1873789" y="69881"/>
                </a:lnTo>
                <a:lnTo>
                  <a:pt x="1882592" y="56840"/>
                </a:lnTo>
                <a:lnTo>
                  <a:pt x="1885823" y="40893"/>
                </a:lnTo>
                <a:lnTo>
                  <a:pt x="1882592" y="25020"/>
                </a:lnTo>
                <a:lnTo>
                  <a:pt x="1873789" y="12017"/>
                </a:lnTo>
                <a:lnTo>
                  <a:pt x="1860748" y="3228"/>
                </a:lnTo>
                <a:lnTo>
                  <a:pt x="1844802" y="0"/>
                </a:lnTo>
                <a:close/>
              </a:path>
              <a:path w="3361690" h="81914">
                <a:moveTo>
                  <a:pt x="2008759" y="0"/>
                </a:moveTo>
                <a:lnTo>
                  <a:pt x="1992866" y="3228"/>
                </a:lnTo>
                <a:lnTo>
                  <a:pt x="1979818" y="12017"/>
                </a:lnTo>
                <a:lnTo>
                  <a:pt x="1970986" y="25020"/>
                </a:lnTo>
                <a:lnTo>
                  <a:pt x="1967738" y="40893"/>
                </a:lnTo>
                <a:lnTo>
                  <a:pt x="1970986" y="56840"/>
                </a:lnTo>
                <a:lnTo>
                  <a:pt x="1979818" y="69881"/>
                </a:lnTo>
                <a:lnTo>
                  <a:pt x="1992866" y="78684"/>
                </a:lnTo>
                <a:lnTo>
                  <a:pt x="2008759" y="81914"/>
                </a:lnTo>
                <a:lnTo>
                  <a:pt x="2024705" y="78684"/>
                </a:lnTo>
                <a:lnTo>
                  <a:pt x="2037746" y="69881"/>
                </a:lnTo>
                <a:lnTo>
                  <a:pt x="2046549" y="56840"/>
                </a:lnTo>
                <a:lnTo>
                  <a:pt x="2049780" y="40893"/>
                </a:lnTo>
                <a:lnTo>
                  <a:pt x="2046549" y="25020"/>
                </a:lnTo>
                <a:lnTo>
                  <a:pt x="2037746" y="12017"/>
                </a:lnTo>
                <a:lnTo>
                  <a:pt x="2024705" y="3228"/>
                </a:lnTo>
                <a:lnTo>
                  <a:pt x="2008759" y="0"/>
                </a:lnTo>
                <a:close/>
              </a:path>
              <a:path w="3361690" h="81914">
                <a:moveTo>
                  <a:pt x="2172715" y="0"/>
                </a:moveTo>
                <a:lnTo>
                  <a:pt x="2156842" y="3228"/>
                </a:lnTo>
                <a:lnTo>
                  <a:pt x="2143839" y="12017"/>
                </a:lnTo>
                <a:lnTo>
                  <a:pt x="2135050" y="25020"/>
                </a:lnTo>
                <a:lnTo>
                  <a:pt x="2131821" y="40893"/>
                </a:lnTo>
                <a:lnTo>
                  <a:pt x="2135050" y="56840"/>
                </a:lnTo>
                <a:lnTo>
                  <a:pt x="2143839" y="69881"/>
                </a:lnTo>
                <a:lnTo>
                  <a:pt x="2156842" y="78684"/>
                </a:lnTo>
                <a:lnTo>
                  <a:pt x="2172715" y="81914"/>
                </a:lnTo>
                <a:lnTo>
                  <a:pt x="2188662" y="78684"/>
                </a:lnTo>
                <a:lnTo>
                  <a:pt x="2201703" y="69881"/>
                </a:lnTo>
                <a:lnTo>
                  <a:pt x="2210506" y="56840"/>
                </a:lnTo>
                <a:lnTo>
                  <a:pt x="2213736" y="40893"/>
                </a:lnTo>
                <a:lnTo>
                  <a:pt x="2210506" y="25020"/>
                </a:lnTo>
                <a:lnTo>
                  <a:pt x="2201703" y="12017"/>
                </a:lnTo>
                <a:lnTo>
                  <a:pt x="2188662" y="3228"/>
                </a:lnTo>
                <a:lnTo>
                  <a:pt x="2172715" y="0"/>
                </a:lnTo>
                <a:close/>
              </a:path>
              <a:path w="3361690" h="81914">
                <a:moveTo>
                  <a:pt x="2336800" y="0"/>
                </a:moveTo>
                <a:lnTo>
                  <a:pt x="2320853" y="3228"/>
                </a:lnTo>
                <a:lnTo>
                  <a:pt x="2307812" y="12017"/>
                </a:lnTo>
                <a:lnTo>
                  <a:pt x="2299009" y="25020"/>
                </a:lnTo>
                <a:lnTo>
                  <a:pt x="2295779" y="40893"/>
                </a:lnTo>
                <a:lnTo>
                  <a:pt x="2299009" y="56840"/>
                </a:lnTo>
                <a:lnTo>
                  <a:pt x="2307812" y="69881"/>
                </a:lnTo>
                <a:lnTo>
                  <a:pt x="2320853" y="78684"/>
                </a:lnTo>
                <a:lnTo>
                  <a:pt x="2336800" y="81914"/>
                </a:lnTo>
                <a:lnTo>
                  <a:pt x="2352673" y="78684"/>
                </a:lnTo>
                <a:lnTo>
                  <a:pt x="2365676" y="69881"/>
                </a:lnTo>
                <a:lnTo>
                  <a:pt x="2374465" y="56840"/>
                </a:lnTo>
                <a:lnTo>
                  <a:pt x="2377694" y="40893"/>
                </a:lnTo>
                <a:lnTo>
                  <a:pt x="2374465" y="25020"/>
                </a:lnTo>
                <a:lnTo>
                  <a:pt x="2365676" y="12017"/>
                </a:lnTo>
                <a:lnTo>
                  <a:pt x="2352673" y="3228"/>
                </a:lnTo>
                <a:lnTo>
                  <a:pt x="2336800" y="0"/>
                </a:lnTo>
                <a:close/>
              </a:path>
              <a:path w="3361690" h="81914">
                <a:moveTo>
                  <a:pt x="2500757" y="0"/>
                </a:moveTo>
                <a:lnTo>
                  <a:pt x="2484810" y="3228"/>
                </a:lnTo>
                <a:lnTo>
                  <a:pt x="2471769" y="12017"/>
                </a:lnTo>
                <a:lnTo>
                  <a:pt x="2462966" y="25020"/>
                </a:lnTo>
                <a:lnTo>
                  <a:pt x="2459736" y="40893"/>
                </a:lnTo>
                <a:lnTo>
                  <a:pt x="2462966" y="56840"/>
                </a:lnTo>
                <a:lnTo>
                  <a:pt x="2471769" y="69881"/>
                </a:lnTo>
                <a:lnTo>
                  <a:pt x="2484810" y="78684"/>
                </a:lnTo>
                <a:lnTo>
                  <a:pt x="2500757" y="81914"/>
                </a:lnTo>
                <a:lnTo>
                  <a:pt x="2516649" y="78684"/>
                </a:lnTo>
                <a:lnTo>
                  <a:pt x="2529697" y="69881"/>
                </a:lnTo>
                <a:lnTo>
                  <a:pt x="2538529" y="56840"/>
                </a:lnTo>
                <a:lnTo>
                  <a:pt x="2541778" y="40893"/>
                </a:lnTo>
                <a:lnTo>
                  <a:pt x="2538529" y="25020"/>
                </a:lnTo>
                <a:lnTo>
                  <a:pt x="2529697" y="12017"/>
                </a:lnTo>
                <a:lnTo>
                  <a:pt x="2516649" y="3228"/>
                </a:lnTo>
                <a:lnTo>
                  <a:pt x="2500757" y="0"/>
                </a:lnTo>
                <a:close/>
              </a:path>
              <a:path w="3361690" h="81914">
                <a:moveTo>
                  <a:pt x="2664713" y="0"/>
                </a:moveTo>
                <a:lnTo>
                  <a:pt x="2648821" y="3228"/>
                </a:lnTo>
                <a:lnTo>
                  <a:pt x="2635773" y="12017"/>
                </a:lnTo>
                <a:lnTo>
                  <a:pt x="2626941" y="25020"/>
                </a:lnTo>
                <a:lnTo>
                  <a:pt x="2623692" y="40893"/>
                </a:lnTo>
                <a:lnTo>
                  <a:pt x="2626941" y="56840"/>
                </a:lnTo>
                <a:lnTo>
                  <a:pt x="2635773" y="69881"/>
                </a:lnTo>
                <a:lnTo>
                  <a:pt x="2648821" y="78684"/>
                </a:lnTo>
                <a:lnTo>
                  <a:pt x="2664713" y="81914"/>
                </a:lnTo>
                <a:lnTo>
                  <a:pt x="2680660" y="78684"/>
                </a:lnTo>
                <a:lnTo>
                  <a:pt x="2693701" y="69881"/>
                </a:lnTo>
                <a:lnTo>
                  <a:pt x="2702504" y="56840"/>
                </a:lnTo>
                <a:lnTo>
                  <a:pt x="2705734" y="40893"/>
                </a:lnTo>
                <a:lnTo>
                  <a:pt x="2702504" y="25020"/>
                </a:lnTo>
                <a:lnTo>
                  <a:pt x="2693701" y="12017"/>
                </a:lnTo>
                <a:lnTo>
                  <a:pt x="2680660" y="3228"/>
                </a:lnTo>
                <a:lnTo>
                  <a:pt x="2664713" y="0"/>
                </a:lnTo>
                <a:close/>
              </a:path>
              <a:path w="3361690" h="81914">
                <a:moveTo>
                  <a:pt x="2828671" y="0"/>
                </a:moveTo>
                <a:lnTo>
                  <a:pt x="2812797" y="3228"/>
                </a:lnTo>
                <a:lnTo>
                  <a:pt x="2799794" y="12017"/>
                </a:lnTo>
                <a:lnTo>
                  <a:pt x="2791005" y="25020"/>
                </a:lnTo>
                <a:lnTo>
                  <a:pt x="2787777" y="40893"/>
                </a:lnTo>
                <a:lnTo>
                  <a:pt x="2791005" y="56840"/>
                </a:lnTo>
                <a:lnTo>
                  <a:pt x="2799794" y="69881"/>
                </a:lnTo>
                <a:lnTo>
                  <a:pt x="2812797" y="78684"/>
                </a:lnTo>
                <a:lnTo>
                  <a:pt x="2828671" y="81914"/>
                </a:lnTo>
                <a:lnTo>
                  <a:pt x="2844617" y="78684"/>
                </a:lnTo>
                <a:lnTo>
                  <a:pt x="2857658" y="69881"/>
                </a:lnTo>
                <a:lnTo>
                  <a:pt x="2866461" y="56840"/>
                </a:lnTo>
                <a:lnTo>
                  <a:pt x="2869692" y="40893"/>
                </a:lnTo>
                <a:lnTo>
                  <a:pt x="2866461" y="25020"/>
                </a:lnTo>
                <a:lnTo>
                  <a:pt x="2857658" y="12017"/>
                </a:lnTo>
                <a:lnTo>
                  <a:pt x="2844617" y="3228"/>
                </a:lnTo>
                <a:lnTo>
                  <a:pt x="2828671" y="0"/>
                </a:lnTo>
                <a:close/>
              </a:path>
              <a:path w="3361690" h="81914">
                <a:moveTo>
                  <a:pt x="2992755" y="0"/>
                </a:moveTo>
                <a:lnTo>
                  <a:pt x="2976808" y="3228"/>
                </a:lnTo>
                <a:lnTo>
                  <a:pt x="2963767" y="12017"/>
                </a:lnTo>
                <a:lnTo>
                  <a:pt x="2954964" y="25020"/>
                </a:lnTo>
                <a:lnTo>
                  <a:pt x="2951734" y="40893"/>
                </a:lnTo>
                <a:lnTo>
                  <a:pt x="2954964" y="56840"/>
                </a:lnTo>
                <a:lnTo>
                  <a:pt x="2963767" y="69881"/>
                </a:lnTo>
                <a:lnTo>
                  <a:pt x="2976808" y="78684"/>
                </a:lnTo>
                <a:lnTo>
                  <a:pt x="2992755" y="81914"/>
                </a:lnTo>
                <a:lnTo>
                  <a:pt x="3008628" y="78684"/>
                </a:lnTo>
                <a:lnTo>
                  <a:pt x="3021631" y="69881"/>
                </a:lnTo>
                <a:lnTo>
                  <a:pt x="3030420" y="56840"/>
                </a:lnTo>
                <a:lnTo>
                  <a:pt x="3033648" y="40893"/>
                </a:lnTo>
                <a:lnTo>
                  <a:pt x="3030420" y="25020"/>
                </a:lnTo>
                <a:lnTo>
                  <a:pt x="3021631" y="12017"/>
                </a:lnTo>
                <a:lnTo>
                  <a:pt x="3008628" y="3228"/>
                </a:lnTo>
                <a:lnTo>
                  <a:pt x="2992755" y="0"/>
                </a:lnTo>
                <a:close/>
              </a:path>
              <a:path w="3361690" h="81914">
                <a:moveTo>
                  <a:pt x="3156711" y="0"/>
                </a:moveTo>
                <a:lnTo>
                  <a:pt x="3140765" y="3228"/>
                </a:lnTo>
                <a:lnTo>
                  <a:pt x="3127724" y="12017"/>
                </a:lnTo>
                <a:lnTo>
                  <a:pt x="3118921" y="25020"/>
                </a:lnTo>
                <a:lnTo>
                  <a:pt x="3115690" y="40893"/>
                </a:lnTo>
                <a:lnTo>
                  <a:pt x="3118921" y="56840"/>
                </a:lnTo>
                <a:lnTo>
                  <a:pt x="3127724" y="69881"/>
                </a:lnTo>
                <a:lnTo>
                  <a:pt x="3140765" y="78684"/>
                </a:lnTo>
                <a:lnTo>
                  <a:pt x="3156711" y="81914"/>
                </a:lnTo>
                <a:lnTo>
                  <a:pt x="3172604" y="78684"/>
                </a:lnTo>
                <a:lnTo>
                  <a:pt x="3185652" y="69881"/>
                </a:lnTo>
                <a:lnTo>
                  <a:pt x="3194484" y="56840"/>
                </a:lnTo>
                <a:lnTo>
                  <a:pt x="3197732" y="40893"/>
                </a:lnTo>
                <a:lnTo>
                  <a:pt x="3194484" y="25020"/>
                </a:lnTo>
                <a:lnTo>
                  <a:pt x="3185652" y="12017"/>
                </a:lnTo>
                <a:lnTo>
                  <a:pt x="3172604" y="3228"/>
                </a:lnTo>
                <a:lnTo>
                  <a:pt x="3156711" y="0"/>
                </a:lnTo>
                <a:close/>
              </a:path>
              <a:path w="3361690" h="81914">
                <a:moveTo>
                  <a:pt x="3320669" y="0"/>
                </a:moveTo>
                <a:lnTo>
                  <a:pt x="3304722" y="3228"/>
                </a:lnTo>
                <a:lnTo>
                  <a:pt x="3291681" y="12017"/>
                </a:lnTo>
                <a:lnTo>
                  <a:pt x="3282878" y="25020"/>
                </a:lnTo>
                <a:lnTo>
                  <a:pt x="3279648" y="40893"/>
                </a:lnTo>
                <a:lnTo>
                  <a:pt x="3282878" y="56840"/>
                </a:lnTo>
                <a:lnTo>
                  <a:pt x="3291681" y="69881"/>
                </a:lnTo>
                <a:lnTo>
                  <a:pt x="3304722" y="78684"/>
                </a:lnTo>
                <a:lnTo>
                  <a:pt x="3320669" y="81914"/>
                </a:lnTo>
                <a:lnTo>
                  <a:pt x="3336615" y="78684"/>
                </a:lnTo>
                <a:lnTo>
                  <a:pt x="3349656" y="69881"/>
                </a:lnTo>
                <a:lnTo>
                  <a:pt x="3358459" y="56840"/>
                </a:lnTo>
                <a:lnTo>
                  <a:pt x="3361690" y="40893"/>
                </a:lnTo>
                <a:lnTo>
                  <a:pt x="3358459" y="25020"/>
                </a:lnTo>
                <a:lnTo>
                  <a:pt x="3349656" y="12017"/>
                </a:lnTo>
                <a:lnTo>
                  <a:pt x="3336615" y="3228"/>
                </a:lnTo>
                <a:lnTo>
                  <a:pt x="3320669" y="0"/>
                </a:lnTo>
                <a:close/>
              </a:path>
            </a:pathLst>
          </a:custGeom>
          <a:solidFill>
            <a:srgbClr val="49769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717012" y="103631"/>
            <a:ext cx="2496819" cy="166039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265912" y="7275131"/>
            <a:ext cx="989469" cy="1108646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0" dirty="0"/>
              <a:t>Р</a:t>
            </a:r>
            <a:r>
              <a:rPr spc="-975" dirty="0"/>
              <a:t>А</a:t>
            </a:r>
            <a:r>
              <a:rPr spc="-850" dirty="0"/>
              <a:t>З</a:t>
            </a:r>
            <a:r>
              <a:rPr spc="-1005" dirty="0"/>
              <a:t>Г</a:t>
            </a:r>
            <a:r>
              <a:rPr spc="-1365" dirty="0"/>
              <a:t>О</a:t>
            </a:r>
            <a:r>
              <a:rPr spc="-770" dirty="0"/>
              <a:t>В</a:t>
            </a:r>
            <a:r>
              <a:rPr spc="-1365" dirty="0"/>
              <a:t>О</a:t>
            </a:r>
            <a:r>
              <a:rPr spc="-1005" dirty="0"/>
              <a:t>Р</a:t>
            </a:r>
            <a:r>
              <a:rPr spc="-960" dirty="0"/>
              <a:t>Ы</a:t>
            </a:r>
            <a:r>
              <a:rPr spc="-10" dirty="0"/>
              <a:t> </a:t>
            </a:r>
            <a:r>
              <a:rPr spc="-1480" dirty="0"/>
              <a:t>О</a:t>
            </a:r>
            <a:r>
              <a:rPr spc="15" dirty="0"/>
              <a:t> </a:t>
            </a:r>
            <a:r>
              <a:rPr spc="-770" dirty="0"/>
              <a:t>В</a:t>
            </a:r>
            <a:r>
              <a:rPr spc="-975" dirty="0"/>
              <a:t>А</a:t>
            </a:r>
            <a:r>
              <a:rPr spc="-1290" dirty="0"/>
              <a:t>Ж</a:t>
            </a:r>
            <a:r>
              <a:rPr spc="-890" dirty="0"/>
              <a:t>Н</a:t>
            </a:r>
            <a:r>
              <a:rPr spc="-1365" dirty="0"/>
              <a:t>О</a:t>
            </a:r>
            <a:r>
              <a:rPr spc="-1070" dirty="0"/>
              <a:t>М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008758" y="1441510"/>
            <a:ext cx="4862830" cy="1242060"/>
          </a:xfrm>
          <a:prstGeom prst="rect">
            <a:avLst/>
          </a:prstGeom>
        </p:spPr>
        <p:txBody>
          <a:bodyPr vert="horz" wrap="square" lIns="0" tIns="208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3250" spc="-495" dirty="0">
                <a:solidFill>
                  <a:srgbClr val="497692"/>
                </a:solidFill>
                <a:latin typeface="Microsoft Sans Serif"/>
                <a:cs typeface="Microsoft Sans Serif"/>
              </a:rPr>
              <a:t>ЦИ</a:t>
            </a:r>
            <a:r>
              <a:rPr sz="3250" spc="-459" dirty="0">
                <a:solidFill>
                  <a:srgbClr val="497692"/>
                </a:solidFill>
                <a:latin typeface="Microsoft Sans Serif"/>
                <a:cs typeface="Microsoft Sans Serif"/>
              </a:rPr>
              <a:t>К</a:t>
            </a:r>
            <a:r>
              <a:rPr sz="3250" spc="-385" dirty="0">
                <a:solidFill>
                  <a:srgbClr val="497692"/>
                </a:solidFill>
                <a:latin typeface="Microsoft Sans Serif"/>
                <a:cs typeface="Microsoft Sans Serif"/>
              </a:rPr>
              <a:t>Л</a:t>
            </a:r>
            <a:r>
              <a:rPr sz="3250" spc="-114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3250" spc="-605" dirty="0">
                <a:solidFill>
                  <a:srgbClr val="497692"/>
                </a:solidFill>
                <a:latin typeface="Microsoft Sans Serif"/>
                <a:cs typeface="Microsoft Sans Serif"/>
              </a:rPr>
              <a:t>ВН</a:t>
            </a:r>
            <a:r>
              <a:rPr sz="3250" spc="-575" dirty="0">
                <a:solidFill>
                  <a:srgbClr val="497692"/>
                </a:solidFill>
                <a:latin typeface="Microsoft Sans Serif"/>
                <a:cs typeface="Microsoft Sans Serif"/>
              </a:rPr>
              <a:t>Е</a:t>
            </a:r>
            <a:r>
              <a:rPr sz="3250" spc="-610" dirty="0">
                <a:solidFill>
                  <a:srgbClr val="497692"/>
                </a:solidFill>
                <a:latin typeface="Microsoft Sans Serif"/>
                <a:cs typeface="Microsoft Sans Serif"/>
              </a:rPr>
              <a:t>УР</a:t>
            </a:r>
            <a:r>
              <a:rPr sz="3250" spc="-720" dirty="0">
                <a:solidFill>
                  <a:srgbClr val="497692"/>
                </a:solidFill>
                <a:latin typeface="Microsoft Sans Serif"/>
                <a:cs typeface="Microsoft Sans Serif"/>
              </a:rPr>
              <a:t>О</a:t>
            </a:r>
            <a:r>
              <a:rPr sz="3250" spc="-495" dirty="0">
                <a:solidFill>
                  <a:srgbClr val="497692"/>
                </a:solidFill>
                <a:latin typeface="Microsoft Sans Serif"/>
                <a:cs typeface="Microsoft Sans Serif"/>
              </a:rPr>
              <a:t>ЧНЫХ</a:t>
            </a:r>
            <a:r>
              <a:rPr sz="3250" spc="-114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3250" spc="-505" dirty="0">
                <a:solidFill>
                  <a:srgbClr val="497692"/>
                </a:solidFill>
                <a:latin typeface="Microsoft Sans Serif"/>
                <a:cs typeface="Microsoft Sans Serif"/>
              </a:rPr>
              <a:t>З</a:t>
            </a:r>
            <a:r>
              <a:rPr sz="3250" spc="-530" dirty="0">
                <a:solidFill>
                  <a:srgbClr val="497692"/>
                </a:solidFill>
                <a:latin typeface="Microsoft Sans Serif"/>
                <a:cs typeface="Microsoft Sans Serif"/>
              </a:rPr>
              <a:t>А</a:t>
            </a:r>
            <a:r>
              <a:rPr sz="3250" spc="-560" dirty="0">
                <a:solidFill>
                  <a:srgbClr val="497692"/>
                </a:solidFill>
                <a:latin typeface="Microsoft Sans Serif"/>
                <a:cs typeface="Microsoft Sans Serif"/>
              </a:rPr>
              <a:t>НЯТИЙ</a:t>
            </a:r>
            <a:endParaRPr sz="3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2450" spc="-155" dirty="0">
                <a:solidFill>
                  <a:srgbClr val="535353"/>
                </a:solidFill>
                <a:latin typeface="Microsoft Sans Serif"/>
                <a:cs typeface="Microsoft Sans Serif"/>
              </a:rPr>
              <a:t>2022</a:t>
            </a:r>
            <a:r>
              <a:rPr sz="2450" spc="-30" dirty="0">
                <a:solidFill>
                  <a:srgbClr val="535353"/>
                </a:solidFill>
                <a:latin typeface="Microsoft Sans Serif"/>
                <a:cs typeface="Microsoft Sans Serif"/>
              </a:rPr>
              <a:t>-</a:t>
            </a:r>
            <a:r>
              <a:rPr sz="2450" spc="-155" dirty="0">
                <a:solidFill>
                  <a:srgbClr val="535353"/>
                </a:solidFill>
                <a:latin typeface="Microsoft Sans Serif"/>
                <a:cs typeface="Microsoft Sans Serif"/>
              </a:rPr>
              <a:t>2023</a:t>
            </a:r>
            <a:r>
              <a:rPr sz="2450" spc="-8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450" spc="-440" dirty="0">
                <a:solidFill>
                  <a:srgbClr val="535353"/>
                </a:solidFill>
                <a:latin typeface="Microsoft Sans Serif"/>
                <a:cs typeface="Microsoft Sans Serif"/>
              </a:rPr>
              <a:t>УЧЕБ</a:t>
            </a:r>
            <a:r>
              <a:rPr sz="2450" spc="-385" dirty="0">
                <a:solidFill>
                  <a:srgbClr val="535353"/>
                </a:solidFill>
                <a:latin typeface="Microsoft Sans Serif"/>
                <a:cs typeface="Microsoft Sans Serif"/>
              </a:rPr>
              <a:t>НЫЙ</a:t>
            </a:r>
            <a:r>
              <a:rPr sz="2450" spc="-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450" spc="-445" dirty="0">
                <a:solidFill>
                  <a:srgbClr val="535353"/>
                </a:solidFill>
                <a:latin typeface="Microsoft Sans Serif"/>
                <a:cs typeface="Microsoft Sans Serif"/>
              </a:rPr>
              <a:t>ГОД</a:t>
            </a:r>
            <a:endParaRPr sz="24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874757" y="1875866"/>
            <a:ext cx="3592829" cy="739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656205" algn="l"/>
              </a:tabLst>
            </a:pPr>
            <a:r>
              <a:rPr sz="465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34</a:t>
            </a:r>
            <a:r>
              <a:rPr sz="4650" spc="-16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50" spc="-790" dirty="0">
                <a:solidFill>
                  <a:srgbClr val="535353"/>
                </a:solidFill>
                <a:latin typeface="Microsoft Sans Serif"/>
                <a:cs typeface="Microsoft Sans Serif"/>
              </a:rPr>
              <a:t>ЧАСА</a:t>
            </a:r>
            <a:r>
              <a:rPr sz="4650" spc="-16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50" spc="-650" dirty="0">
                <a:solidFill>
                  <a:srgbClr val="535353"/>
                </a:solidFill>
                <a:latin typeface="Microsoft Sans Serif"/>
                <a:cs typeface="Microsoft Sans Serif"/>
              </a:rPr>
              <a:t>В</a:t>
            </a:r>
            <a:r>
              <a:rPr sz="4650" dirty="0">
                <a:solidFill>
                  <a:srgbClr val="535353"/>
                </a:solidFill>
                <a:latin typeface="Microsoft Sans Serif"/>
                <a:cs typeface="Microsoft Sans Serif"/>
              </a:rPr>
              <a:t>	</a:t>
            </a:r>
            <a:r>
              <a:rPr sz="4650" spc="-865" dirty="0">
                <a:solidFill>
                  <a:srgbClr val="535353"/>
                </a:solidFill>
                <a:latin typeface="Microsoft Sans Serif"/>
                <a:cs typeface="Microsoft Sans Serif"/>
              </a:rPr>
              <a:t>ГОД</a:t>
            </a:r>
            <a:endParaRPr sz="465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70140" y="7185786"/>
            <a:ext cx="4827905" cy="2625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solidFill>
                  <a:srgbClr val="6A1F5F"/>
                </a:solidFill>
                <a:latin typeface="Microsoft Sans Serif"/>
                <a:cs typeface="Microsoft Sans Serif"/>
              </a:rPr>
              <a:t>5</a:t>
            </a:r>
            <a:r>
              <a:rPr sz="1800" spc="-30" dirty="0">
                <a:solidFill>
                  <a:srgbClr val="6A1F5F"/>
                </a:solidFill>
                <a:latin typeface="Microsoft Sans Serif"/>
                <a:cs typeface="Microsoft Sans Serif"/>
              </a:rPr>
              <a:t>-</a:t>
            </a:r>
            <a:r>
              <a:rPr sz="1800" spc="-310" dirty="0">
                <a:solidFill>
                  <a:srgbClr val="6A1F5F"/>
                </a:solidFill>
                <a:latin typeface="Microsoft Sans Serif"/>
                <a:cs typeface="Microsoft Sans Serif"/>
              </a:rPr>
              <a:t>7</a:t>
            </a:r>
            <a:r>
              <a:rPr sz="1800" spc="-70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1800" spc="-315" dirty="0">
                <a:solidFill>
                  <a:srgbClr val="6A1F5F"/>
                </a:solidFill>
                <a:latin typeface="Microsoft Sans Serif"/>
                <a:cs typeface="Microsoft Sans Serif"/>
              </a:rPr>
              <a:t>КЛАС</a:t>
            </a:r>
            <a:r>
              <a:rPr sz="1800" spc="-340" dirty="0">
                <a:solidFill>
                  <a:srgbClr val="6A1F5F"/>
                </a:solidFill>
                <a:latin typeface="Microsoft Sans Serif"/>
                <a:cs typeface="Microsoft Sans Serif"/>
              </a:rPr>
              <a:t>С</a:t>
            </a:r>
            <a:r>
              <a:rPr sz="1800" spc="-280" dirty="0">
                <a:solidFill>
                  <a:srgbClr val="6A1F5F"/>
                </a:solidFill>
                <a:latin typeface="Microsoft Sans Serif"/>
                <a:cs typeface="Microsoft Sans Serif"/>
              </a:rPr>
              <a:t>Ы</a:t>
            </a:r>
            <a:endParaRPr sz="1800">
              <a:latin typeface="Microsoft Sans Serif"/>
              <a:cs typeface="Microsoft Sans Serif"/>
            </a:endParaRPr>
          </a:p>
          <a:p>
            <a:pPr marL="219075">
              <a:lnSpc>
                <a:spcPct val="100000"/>
              </a:lnSpc>
              <a:spcBef>
                <a:spcPts val="1440"/>
              </a:spcBef>
            </a:pPr>
            <a:r>
              <a:rPr sz="1800" spc="-105" dirty="0">
                <a:solidFill>
                  <a:srgbClr val="6A1F5F"/>
                </a:solidFill>
                <a:latin typeface="Microsoft Sans Serif"/>
                <a:cs typeface="Microsoft Sans Serif"/>
              </a:rPr>
              <a:t>8</a:t>
            </a:r>
            <a:r>
              <a:rPr sz="1800" spc="-30" dirty="0">
                <a:solidFill>
                  <a:srgbClr val="6A1F5F"/>
                </a:solidFill>
                <a:latin typeface="Microsoft Sans Serif"/>
                <a:cs typeface="Microsoft Sans Serif"/>
              </a:rPr>
              <a:t>-</a:t>
            </a:r>
            <a:r>
              <a:rPr sz="1800" spc="-100" dirty="0">
                <a:solidFill>
                  <a:srgbClr val="6A1F5F"/>
                </a:solidFill>
                <a:latin typeface="Microsoft Sans Serif"/>
                <a:cs typeface="Microsoft Sans Serif"/>
              </a:rPr>
              <a:t>9</a:t>
            </a:r>
            <a:r>
              <a:rPr sz="1800" spc="-85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1800" spc="-315" dirty="0">
                <a:solidFill>
                  <a:srgbClr val="6A1F5F"/>
                </a:solidFill>
                <a:latin typeface="Microsoft Sans Serif"/>
                <a:cs typeface="Microsoft Sans Serif"/>
              </a:rPr>
              <a:t>КЛАС</a:t>
            </a:r>
            <a:r>
              <a:rPr sz="1800" spc="-340" dirty="0">
                <a:solidFill>
                  <a:srgbClr val="6A1F5F"/>
                </a:solidFill>
                <a:latin typeface="Microsoft Sans Serif"/>
                <a:cs typeface="Microsoft Sans Serif"/>
              </a:rPr>
              <a:t>С</a:t>
            </a:r>
            <a:r>
              <a:rPr sz="1800" spc="-280" dirty="0">
                <a:solidFill>
                  <a:srgbClr val="6A1F5F"/>
                </a:solidFill>
                <a:latin typeface="Microsoft Sans Serif"/>
                <a:cs typeface="Microsoft Sans Serif"/>
              </a:rPr>
              <a:t>Ы</a:t>
            </a:r>
            <a:endParaRPr sz="1800">
              <a:latin typeface="Microsoft Sans Serif"/>
              <a:cs typeface="Microsoft Sans Serif"/>
            </a:endParaRPr>
          </a:p>
          <a:p>
            <a:pPr marL="219075" marR="3325495">
              <a:lnSpc>
                <a:spcPct val="166700"/>
              </a:lnSpc>
            </a:pPr>
            <a:r>
              <a:rPr sz="1800" spc="-185" dirty="0">
                <a:solidFill>
                  <a:srgbClr val="6A1F5F"/>
                </a:solidFill>
                <a:latin typeface="Microsoft Sans Serif"/>
                <a:cs typeface="Microsoft Sans Serif"/>
              </a:rPr>
              <a:t>1</a:t>
            </a:r>
            <a:r>
              <a:rPr sz="1800" spc="-175" dirty="0">
                <a:solidFill>
                  <a:srgbClr val="6A1F5F"/>
                </a:solidFill>
                <a:latin typeface="Microsoft Sans Serif"/>
                <a:cs typeface="Microsoft Sans Serif"/>
              </a:rPr>
              <a:t>0</a:t>
            </a:r>
            <a:r>
              <a:rPr sz="1800" spc="-25" dirty="0">
                <a:solidFill>
                  <a:srgbClr val="6A1F5F"/>
                </a:solidFill>
                <a:latin typeface="Microsoft Sans Serif"/>
                <a:cs typeface="Microsoft Sans Serif"/>
              </a:rPr>
              <a:t>-</a:t>
            </a:r>
            <a:r>
              <a:rPr sz="1800" spc="-290" dirty="0">
                <a:solidFill>
                  <a:srgbClr val="6A1F5F"/>
                </a:solidFill>
                <a:latin typeface="Microsoft Sans Serif"/>
                <a:cs typeface="Microsoft Sans Serif"/>
              </a:rPr>
              <a:t>11</a:t>
            </a:r>
            <a:r>
              <a:rPr sz="1800" spc="-95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1800" spc="-315" dirty="0">
                <a:solidFill>
                  <a:srgbClr val="6A1F5F"/>
                </a:solidFill>
                <a:latin typeface="Microsoft Sans Serif"/>
                <a:cs typeface="Microsoft Sans Serif"/>
              </a:rPr>
              <a:t>КЛАС</a:t>
            </a:r>
            <a:r>
              <a:rPr sz="1800" spc="-340" dirty="0">
                <a:solidFill>
                  <a:srgbClr val="6A1F5F"/>
                </a:solidFill>
                <a:latin typeface="Microsoft Sans Serif"/>
                <a:cs typeface="Microsoft Sans Serif"/>
              </a:rPr>
              <a:t>С</a:t>
            </a:r>
            <a:r>
              <a:rPr sz="1800" spc="-150" dirty="0">
                <a:solidFill>
                  <a:srgbClr val="6A1F5F"/>
                </a:solidFill>
                <a:latin typeface="Microsoft Sans Serif"/>
                <a:cs typeface="Microsoft Sans Serif"/>
              </a:rPr>
              <a:t>Ы  </a:t>
            </a:r>
            <a:r>
              <a:rPr sz="1800" spc="-360" dirty="0">
                <a:solidFill>
                  <a:srgbClr val="6A1F5F"/>
                </a:solidFill>
                <a:latin typeface="Microsoft Sans Serif"/>
                <a:cs typeface="Microsoft Sans Serif"/>
              </a:rPr>
              <a:t>СПО</a:t>
            </a:r>
            <a:endParaRPr sz="1800">
              <a:latin typeface="Microsoft Sans Serif"/>
              <a:cs typeface="Microsoft Sans Serif"/>
            </a:endParaRPr>
          </a:p>
          <a:p>
            <a:pPr marL="300355" indent="-288290">
              <a:lnSpc>
                <a:spcPct val="100000"/>
              </a:lnSpc>
              <a:spcBef>
                <a:spcPts val="455"/>
              </a:spcBef>
              <a:buFont typeface="Verdana"/>
              <a:buChar char="•"/>
              <a:tabLst>
                <a:tab pos="300990" algn="l"/>
              </a:tabLst>
            </a:pPr>
            <a:r>
              <a:rPr sz="2800" spc="-484" dirty="0">
                <a:latin typeface="Microsoft Sans Serif"/>
                <a:cs typeface="Microsoft Sans Serif"/>
              </a:rPr>
              <a:t>ВИЗУАЛИЗИРОВ</a:t>
            </a:r>
            <a:r>
              <a:rPr sz="2800" spc="-465" dirty="0">
                <a:latin typeface="Microsoft Sans Serif"/>
                <a:cs typeface="Microsoft Sans Serif"/>
              </a:rPr>
              <a:t>А</a:t>
            </a:r>
            <a:r>
              <a:rPr sz="2800" spc="-420" dirty="0">
                <a:latin typeface="Microsoft Sans Serif"/>
                <a:cs typeface="Microsoft Sans Serif"/>
              </a:rPr>
              <a:t>НН</a:t>
            </a:r>
            <a:r>
              <a:rPr sz="2800" spc="-505" dirty="0">
                <a:latin typeface="Microsoft Sans Serif"/>
                <a:cs typeface="Microsoft Sans Serif"/>
              </a:rPr>
              <a:t>Ы</a:t>
            </a:r>
            <a:r>
              <a:rPr sz="2800" spc="-500" dirty="0">
                <a:latin typeface="Microsoft Sans Serif"/>
                <a:cs typeface="Microsoft Sans Serif"/>
              </a:rPr>
              <a:t>Й</a:t>
            </a:r>
            <a:r>
              <a:rPr sz="2800" spc="-105" dirty="0">
                <a:latin typeface="Microsoft Sans Serif"/>
                <a:cs typeface="Microsoft Sans Serif"/>
              </a:rPr>
              <a:t> </a:t>
            </a:r>
            <a:r>
              <a:rPr sz="2800" spc="-520" dirty="0">
                <a:latin typeface="Microsoft Sans Serif"/>
                <a:cs typeface="Microsoft Sans Serif"/>
              </a:rPr>
              <a:t>К</a:t>
            </a:r>
            <a:r>
              <a:rPr sz="2800" spc="-600" dirty="0">
                <a:latin typeface="Microsoft Sans Serif"/>
                <a:cs typeface="Microsoft Sans Serif"/>
              </a:rPr>
              <a:t>О</a:t>
            </a:r>
            <a:r>
              <a:rPr sz="2800" spc="-550" dirty="0">
                <a:latin typeface="Microsoft Sans Serif"/>
                <a:cs typeface="Microsoft Sans Serif"/>
              </a:rPr>
              <a:t>НТЕНТ</a:t>
            </a:r>
            <a:endParaRPr sz="2800">
              <a:latin typeface="Microsoft Sans Serif"/>
              <a:cs typeface="Microsoft Sans Serif"/>
            </a:endParaRPr>
          </a:p>
          <a:p>
            <a:pPr marL="300355" indent="-288290">
              <a:lnSpc>
                <a:spcPct val="100000"/>
              </a:lnSpc>
              <a:spcBef>
                <a:spcPts val="340"/>
              </a:spcBef>
              <a:buFont typeface="Verdana"/>
              <a:buChar char="•"/>
              <a:tabLst>
                <a:tab pos="300990" algn="l"/>
              </a:tabLst>
            </a:pPr>
            <a:r>
              <a:rPr sz="2800" spc="-545" dirty="0">
                <a:latin typeface="Microsoft Sans Serif"/>
                <a:cs typeface="Microsoft Sans Serif"/>
              </a:rPr>
              <a:t>ИНТЕР</a:t>
            </a:r>
            <a:r>
              <a:rPr sz="2800" spc="-535" dirty="0">
                <a:latin typeface="Microsoft Sans Serif"/>
                <a:cs typeface="Microsoft Sans Serif"/>
              </a:rPr>
              <a:t>А</a:t>
            </a:r>
            <a:r>
              <a:rPr sz="2800" spc="-505" dirty="0">
                <a:latin typeface="Microsoft Sans Serif"/>
                <a:cs typeface="Microsoft Sans Serif"/>
              </a:rPr>
              <a:t>КТИВНЫЕ</a:t>
            </a:r>
            <a:r>
              <a:rPr sz="2800" spc="-85" dirty="0">
                <a:latin typeface="Microsoft Sans Serif"/>
                <a:cs typeface="Microsoft Sans Serif"/>
              </a:rPr>
              <a:t> </a:t>
            </a:r>
            <a:r>
              <a:rPr sz="2800" spc="-465" dirty="0">
                <a:latin typeface="Microsoft Sans Serif"/>
                <a:cs typeface="Microsoft Sans Serif"/>
              </a:rPr>
              <a:t>ЗАД</a:t>
            </a:r>
            <a:r>
              <a:rPr sz="2800" spc="-445" dirty="0">
                <a:latin typeface="Microsoft Sans Serif"/>
                <a:cs typeface="Microsoft Sans Serif"/>
              </a:rPr>
              <a:t>А</a:t>
            </a:r>
            <a:r>
              <a:rPr sz="2800" spc="-484" dirty="0">
                <a:latin typeface="Microsoft Sans Serif"/>
                <a:cs typeface="Microsoft Sans Serif"/>
              </a:rPr>
              <a:t>НИЯ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478381" y="6791325"/>
            <a:ext cx="2780030" cy="170942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54"/>
              </a:spcBef>
            </a:pPr>
            <a:r>
              <a:rPr sz="2800" spc="-535" dirty="0">
                <a:solidFill>
                  <a:srgbClr val="535353"/>
                </a:solidFill>
                <a:latin typeface="Microsoft Sans Serif"/>
                <a:cs typeface="Microsoft Sans Serif"/>
              </a:rPr>
              <a:t>ОТВЕТСТВЕНН</a:t>
            </a:r>
            <a:r>
              <a:rPr sz="2800" spc="-690" dirty="0">
                <a:solidFill>
                  <a:srgbClr val="535353"/>
                </a:solidFill>
                <a:latin typeface="Microsoft Sans Serif"/>
                <a:cs typeface="Microsoft Sans Serif"/>
              </a:rPr>
              <a:t>Ы</a:t>
            </a:r>
            <a:r>
              <a:rPr sz="2800" spc="-500" dirty="0">
                <a:solidFill>
                  <a:srgbClr val="535353"/>
                </a:solidFill>
                <a:latin typeface="Microsoft Sans Serif"/>
                <a:cs typeface="Microsoft Sans Serif"/>
              </a:rPr>
              <a:t>Й</a:t>
            </a:r>
            <a:r>
              <a:rPr sz="2800" spc="-10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800" spc="-434" dirty="0">
                <a:solidFill>
                  <a:srgbClr val="535353"/>
                </a:solidFill>
                <a:latin typeface="Microsoft Sans Serif"/>
                <a:cs typeface="Microsoft Sans Serif"/>
              </a:rPr>
              <a:t>З</a:t>
            </a:r>
            <a:r>
              <a:rPr sz="2800" spc="-295" dirty="0">
                <a:solidFill>
                  <a:srgbClr val="535353"/>
                </a:solidFill>
                <a:latin typeface="Microsoft Sans Serif"/>
                <a:cs typeface="Microsoft Sans Serif"/>
              </a:rPr>
              <a:t>А  </a:t>
            </a:r>
            <a:r>
              <a:rPr sz="2800" spc="-545" dirty="0">
                <a:solidFill>
                  <a:srgbClr val="535353"/>
                </a:solidFill>
                <a:latin typeface="Microsoft Sans Serif"/>
                <a:cs typeface="Microsoft Sans Serif"/>
              </a:rPr>
              <a:t>ПРОВЕДЕ</a:t>
            </a:r>
            <a:r>
              <a:rPr sz="2800" spc="-550" dirty="0">
                <a:solidFill>
                  <a:srgbClr val="535353"/>
                </a:solidFill>
                <a:latin typeface="Microsoft Sans Serif"/>
                <a:cs typeface="Microsoft Sans Serif"/>
              </a:rPr>
              <a:t>Н</a:t>
            </a:r>
            <a:r>
              <a:rPr sz="2800" spc="-615" dirty="0">
                <a:solidFill>
                  <a:srgbClr val="535353"/>
                </a:solidFill>
                <a:latin typeface="Microsoft Sans Serif"/>
                <a:cs typeface="Microsoft Sans Serif"/>
              </a:rPr>
              <a:t>ИЕ</a:t>
            </a:r>
            <a:r>
              <a:rPr sz="2800" spc="-114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800" spc="525" dirty="0">
                <a:solidFill>
                  <a:srgbClr val="535353"/>
                </a:solidFill>
                <a:latin typeface="Microsoft Sans Serif"/>
                <a:cs typeface="Microsoft Sans Serif"/>
              </a:rPr>
              <a:t>–  </a:t>
            </a:r>
            <a:r>
              <a:rPr sz="2800" spc="-484" dirty="0">
                <a:solidFill>
                  <a:srgbClr val="535353"/>
                </a:solidFill>
                <a:latin typeface="Microsoft Sans Serif"/>
                <a:cs typeface="Microsoft Sans Serif"/>
              </a:rPr>
              <a:t>КЛАСCНЫЙ </a:t>
            </a:r>
            <a:r>
              <a:rPr sz="2800" spc="-48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800" spc="-525" dirty="0">
                <a:solidFill>
                  <a:srgbClr val="535353"/>
                </a:solidFill>
                <a:latin typeface="Microsoft Sans Serif"/>
                <a:cs typeface="Microsoft Sans Serif"/>
              </a:rPr>
              <a:t>РУКОВОДИТЕЛЬ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91527" y="2962783"/>
            <a:ext cx="9643110" cy="40659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1272540" algn="ctr">
              <a:lnSpc>
                <a:spcPts val="3825"/>
              </a:lnSpc>
              <a:spcBef>
                <a:spcPts val="90"/>
              </a:spcBef>
            </a:pPr>
            <a:r>
              <a:rPr sz="3200" spc="-520" dirty="0">
                <a:solidFill>
                  <a:srgbClr val="497692"/>
                </a:solidFill>
                <a:latin typeface="Microsoft Sans Serif"/>
                <a:cs typeface="Microsoft Sans Serif"/>
              </a:rPr>
              <a:t>1</a:t>
            </a:r>
            <a:r>
              <a:rPr sz="3200" spc="-135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3200" spc="-560" dirty="0">
                <a:solidFill>
                  <a:srgbClr val="497692"/>
                </a:solidFill>
                <a:latin typeface="Microsoft Sans Serif"/>
                <a:cs typeface="Microsoft Sans Serif"/>
              </a:rPr>
              <a:t>РАЗ</a:t>
            </a:r>
            <a:r>
              <a:rPr sz="3200" spc="-145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3200" spc="-465" dirty="0">
                <a:solidFill>
                  <a:srgbClr val="497692"/>
                </a:solidFill>
                <a:latin typeface="Microsoft Sans Serif"/>
                <a:cs typeface="Microsoft Sans Serif"/>
              </a:rPr>
              <a:t>В</a:t>
            </a:r>
            <a:r>
              <a:rPr sz="3200" spc="-120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3200" spc="-685" dirty="0">
                <a:solidFill>
                  <a:srgbClr val="497692"/>
                </a:solidFill>
                <a:latin typeface="Microsoft Sans Serif"/>
                <a:cs typeface="Microsoft Sans Serif"/>
              </a:rPr>
              <a:t>НЕД</a:t>
            </a:r>
            <a:r>
              <a:rPr sz="3200" spc="-640" dirty="0">
                <a:solidFill>
                  <a:srgbClr val="497692"/>
                </a:solidFill>
                <a:latin typeface="Microsoft Sans Serif"/>
                <a:cs typeface="Microsoft Sans Serif"/>
              </a:rPr>
              <a:t>Е</a:t>
            </a:r>
            <a:r>
              <a:rPr sz="3200" spc="-400" dirty="0">
                <a:solidFill>
                  <a:srgbClr val="497692"/>
                </a:solidFill>
                <a:latin typeface="Microsoft Sans Serif"/>
                <a:cs typeface="Microsoft Sans Serif"/>
              </a:rPr>
              <a:t>Л</a:t>
            </a:r>
            <a:r>
              <a:rPr sz="3200" spc="-925" dirty="0">
                <a:solidFill>
                  <a:srgbClr val="497692"/>
                </a:solidFill>
                <a:latin typeface="Microsoft Sans Serif"/>
                <a:cs typeface="Microsoft Sans Serif"/>
              </a:rPr>
              <a:t>Ю</a:t>
            </a:r>
            <a:r>
              <a:rPr sz="3200" spc="-135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3200" spc="-630" dirty="0">
                <a:solidFill>
                  <a:srgbClr val="497692"/>
                </a:solidFill>
                <a:latin typeface="Microsoft Sans Serif"/>
                <a:cs typeface="Microsoft Sans Serif"/>
              </a:rPr>
              <a:t>ПО</a:t>
            </a:r>
            <a:r>
              <a:rPr sz="3200" spc="-120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3200" spc="-605" dirty="0">
                <a:solidFill>
                  <a:srgbClr val="497692"/>
                </a:solidFill>
                <a:latin typeface="Microsoft Sans Serif"/>
                <a:cs typeface="Microsoft Sans Serif"/>
              </a:rPr>
              <a:t>П</a:t>
            </a:r>
            <a:r>
              <a:rPr sz="3200" spc="-670" dirty="0">
                <a:solidFill>
                  <a:srgbClr val="497692"/>
                </a:solidFill>
                <a:latin typeface="Microsoft Sans Serif"/>
                <a:cs typeface="Microsoft Sans Serif"/>
              </a:rPr>
              <a:t>О</a:t>
            </a:r>
            <a:r>
              <a:rPr sz="3200" spc="-585" dirty="0">
                <a:solidFill>
                  <a:srgbClr val="497692"/>
                </a:solidFill>
                <a:latin typeface="Microsoft Sans Serif"/>
                <a:cs typeface="Microsoft Sans Serif"/>
              </a:rPr>
              <a:t>НЕДЕЛЬНИ</a:t>
            </a:r>
            <a:r>
              <a:rPr sz="3200" spc="-560" dirty="0">
                <a:solidFill>
                  <a:srgbClr val="497692"/>
                </a:solidFill>
                <a:latin typeface="Microsoft Sans Serif"/>
                <a:cs typeface="Microsoft Sans Serif"/>
              </a:rPr>
              <a:t>К</a:t>
            </a:r>
            <a:r>
              <a:rPr sz="3200" spc="-565" dirty="0">
                <a:solidFill>
                  <a:srgbClr val="497692"/>
                </a:solidFill>
                <a:latin typeface="Microsoft Sans Serif"/>
                <a:cs typeface="Microsoft Sans Serif"/>
              </a:rPr>
              <a:t>АМ</a:t>
            </a:r>
            <a:endParaRPr sz="3200">
              <a:latin typeface="Microsoft Sans Serif"/>
              <a:cs typeface="Microsoft Sans Serif"/>
            </a:endParaRPr>
          </a:p>
          <a:p>
            <a:pPr marR="1271905" algn="ctr">
              <a:lnSpc>
                <a:spcPts val="4785"/>
              </a:lnSpc>
            </a:pPr>
            <a:r>
              <a:rPr sz="4000" spc="-445" dirty="0">
                <a:solidFill>
                  <a:srgbClr val="5F497A"/>
                </a:solidFill>
                <a:latin typeface="Microsoft Sans Serif"/>
                <a:cs typeface="Microsoft Sans Serif"/>
              </a:rPr>
              <a:t>старт</a:t>
            </a:r>
            <a:r>
              <a:rPr sz="4000" spc="-155" dirty="0">
                <a:solidFill>
                  <a:srgbClr val="5F497A"/>
                </a:solidFill>
                <a:latin typeface="Microsoft Sans Serif"/>
                <a:cs typeface="Microsoft Sans Serif"/>
              </a:rPr>
              <a:t> </a:t>
            </a:r>
            <a:r>
              <a:rPr sz="4000" spc="800" dirty="0">
                <a:solidFill>
                  <a:srgbClr val="5F497A"/>
                </a:solidFill>
                <a:latin typeface="Microsoft Sans Serif"/>
                <a:cs typeface="Microsoft Sans Serif"/>
              </a:rPr>
              <a:t>–</a:t>
            </a:r>
            <a:r>
              <a:rPr sz="4000" spc="-150" dirty="0">
                <a:solidFill>
                  <a:srgbClr val="5F497A"/>
                </a:solidFill>
                <a:latin typeface="Microsoft Sans Serif"/>
                <a:cs typeface="Microsoft Sans Serif"/>
              </a:rPr>
              <a:t> </a:t>
            </a:r>
            <a:r>
              <a:rPr sz="4000" spc="-325" dirty="0">
                <a:solidFill>
                  <a:srgbClr val="5F497A"/>
                </a:solidFill>
                <a:latin typeface="Microsoft Sans Serif"/>
                <a:cs typeface="Microsoft Sans Serif"/>
              </a:rPr>
              <a:t>5</a:t>
            </a:r>
            <a:r>
              <a:rPr sz="4000" spc="-150" dirty="0">
                <a:solidFill>
                  <a:srgbClr val="5F497A"/>
                </a:solidFill>
                <a:latin typeface="Microsoft Sans Serif"/>
                <a:cs typeface="Microsoft Sans Serif"/>
              </a:rPr>
              <a:t> </a:t>
            </a:r>
            <a:r>
              <a:rPr sz="4000" spc="-430" dirty="0">
                <a:solidFill>
                  <a:srgbClr val="5F497A"/>
                </a:solidFill>
                <a:latin typeface="Microsoft Sans Serif"/>
                <a:cs typeface="Microsoft Sans Serif"/>
              </a:rPr>
              <a:t>с</a:t>
            </a:r>
            <a:r>
              <a:rPr sz="4000" spc="-490" dirty="0">
                <a:solidFill>
                  <a:srgbClr val="5F497A"/>
                </a:solidFill>
                <a:latin typeface="Microsoft Sans Serif"/>
                <a:cs typeface="Microsoft Sans Serif"/>
              </a:rPr>
              <a:t>е</a:t>
            </a:r>
            <a:r>
              <a:rPr sz="4000" spc="-455" dirty="0">
                <a:solidFill>
                  <a:srgbClr val="5F497A"/>
                </a:solidFill>
                <a:latin typeface="Microsoft Sans Serif"/>
                <a:cs typeface="Microsoft Sans Serif"/>
              </a:rPr>
              <a:t>нтября</a:t>
            </a:r>
            <a:endParaRPr sz="4000">
              <a:latin typeface="Microsoft Sans Serif"/>
              <a:cs typeface="Microsoft Sans Serif"/>
            </a:endParaRPr>
          </a:p>
          <a:p>
            <a:pPr marR="1275080" algn="ctr">
              <a:lnSpc>
                <a:spcPct val="100000"/>
              </a:lnSpc>
              <a:spcBef>
                <a:spcPts val="75"/>
              </a:spcBef>
            </a:pPr>
            <a:r>
              <a:rPr sz="1800" spc="-290" dirty="0">
                <a:solidFill>
                  <a:srgbClr val="497692"/>
                </a:solidFill>
                <a:latin typeface="Microsoft Sans Serif"/>
                <a:cs typeface="Microsoft Sans Serif"/>
              </a:rPr>
              <a:t>1</a:t>
            </a:r>
            <a:r>
              <a:rPr sz="1800" spc="-75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497692"/>
                </a:solidFill>
                <a:latin typeface="Microsoft Sans Serif"/>
                <a:cs typeface="Microsoft Sans Serif"/>
              </a:rPr>
              <a:t>час</a:t>
            </a:r>
            <a:r>
              <a:rPr sz="1800" spc="-80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497692"/>
                </a:solidFill>
                <a:latin typeface="Microsoft Sans Serif"/>
                <a:cs typeface="Microsoft Sans Serif"/>
              </a:rPr>
              <a:t>внеурочн</a:t>
            </a:r>
            <a:r>
              <a:rPr sz="1800" spc="-210" dirty="0">
                <a:solidFill>
                  <a:srgbClr val="497692"/>
                </a:solidFill>
                <a:latin typeface="Microsoft Sans Serif"/>
                <a:cs typeface="Microsoft Sans Serif"/>
              </a:rPr>
              <a:t>ой</a:t>
            </a:r>
            <a:r>
              <a:rPr sz="1800" spc="-90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497692"/>
                </a:solidFill>
                <a:latin typeface="Microsoft Sans Serif"/>
                <a:cs typeface="Microsoft Sans Serif"/>
              </a:rPr>
              <a:t>д</a:t>
            </a:r>
            <a:r>
              <a:rPr sz="1800" spc="-210" dirty="0">
                <a:solidFill>
                  <a:srgbClr val="497692"/>
                </a:solidFill>
                <a:latin typeface="Microsoft Sans Serif"/>
                <a:cs typeface="Microsoft Sans Serif"/>
              </a:rPr>
              <a:t>е</a:t>
            </a:r>
            <a:r>
              <a:rPr sz="1800" spc="-200" dirty="0">
                <a:solidFill>
                  <a:srgbClr val="497692"/>
                </a:solidFill>
                <a:latin typeface="Microsoft Sans Serif"/>
                <a:cs typeface="Microsoft Sans Serif"/>
              </a:rPr>
              <a:t>ятельн</a:t>
            </a:r>
            <a:r>
              <a:rPr sz="1800" spc="-204" dirty="0">
                <a:solidFill>
                  <a:srgbClr val="497692"/>
                </a:solidFill>
                <a:latin typeface="Microsoft Sans Serif"/>
                <a:cs typeface="Microsoft Sans Serif"/>
              </a:rPr>
              <a:t>о</a:t>
            </a:r>
            <a:r>
              <a:rPr sz="1800" spc="-185" dirty="0">
                <a:solidFill>
                  <a:srgbClr val="497692"/>
                </a:solidFill>
                <a:latin typeface="Microsoft Sans Serif"/>
                <a:cs typeface="Microsoft Sans Serif"/>
              </a:rPr>
              <a:t>сти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1099"/>
              </a:lnSpc>
              <a:spcBef>
                <a:spcPts val="1785"/>
              </a:spcBef>
            </a:pPr>
            <a:r>
              <a:rPr sz="2800" spc="-555" dirty="0">
                <a:solidFill>
                  <a:srgbClr val="6A1F5F"/>
                </a:solidFill>
                <a:latin typeface="Microsoft Sans Serif"/>
                <a:cs typeface="Microsoft Sans Serif"/>
              </a:rPr>
              <a:t>ТЕМЫ</a:t>
            </a:r>
            <a:r>
              <a:rPr sz="2800" spc="-475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2800" spc="-500" dirty="0">
                <a:solidFill>
                  <a:srgbClr val="6A1F5F"/>
                </a:solidFill>
                <a:latin typeface="Microsoft Sans Serif"/>
                <a:cs typeface="Microsoft Sans Serif"/>
              </a:rPr>
              <a:t>И</a:t>
            </a:r>
            <a:r>
              <a:rPr sz="2800" spc="-340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2800" spc="-575" dirty="0">
                <a:solidFill>
                  <a:srgbClr val="6A1F5F"/>
                </a:solidFill>
                <a:latin typeface="Microsoft Sans Serif"/>
                <a:cs typeface="Microsoft Sans Serif"/>
              </a:rPr>
              <a:t>СОДЕРЖАНИЕ</a:t>
            </a:r>
            <a:r>
              <a:rPr sz="2800" spc="-434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2800" spc="-509" dirty="0">
                <a:solidFill>
                  <a:srgbClr val="6A1F5F"/>
                </a:solidFill>
                <a:latin typeface="Microsoft Sans Serif"/>
                <a:cs typeface="Microsoft Sans Serif"/>
              </a:rPr>
              <a:t>ВНЕУРОЧНЫХ</a:t>
            </a:r>
            <a:r>
              <a:rPr sz="2800" spc="-315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2800" spc="-490" dirty="0">
                <a:solidFill>
                  <a:srgbClr val="6A1F5F"/>
                </a:solidFill>
                <a:latin typeface="Microsoft Sans Serif"/>
                <a:cs typeface="Microsoft Sans Serif"/>
              </a:rPr>
              <a:t>ЗАНЯТИЙ</a:t>
            </a:r>
            <a:r>
              <a:rPr sz="2800" spc="-330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2800" spc="-520" dirty="0">
                <a:solidFill>
                  <a:srgbClr val="6A1F5F"/>
                </a:solidFill>
                <a:latin typeface="Microsoft Sans Serif"/>
                <a:cs typeface="Microsoft Sans Serif"/>
              </a:rPr>
              <a:t>РАЗРАБАТЫВАЮТСЯ</a:t>
            </a:r>
            <a:r>
              <a:rPr sz="2800" spc="-305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2800" spc="-475" dirty="0">
                <a:solidFill>
                  <a:srgbClr val="6A1F5F"/>
                </a:solidFill>
                <a:latin typeface="Microsoft Sans Serif"/>
                <a:cs typeface="Microsoft Sans Serif"/>
              </a:rPr>
              <a:t>НА </a:t>
            </a:r>
            <a:r>
              <a:rPr sz="2800" spc="-730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2800" spc="-530" dirty="0">
                <a:solidFill>
                  <a:srgbClr val="6A1F5F"/>
                </a:solidFill>
                <a:latin typeface="Microsoft Sans Serif"/>
                <a:cs typeface="Microsoft Sans Serif"/>
              </a:rPr>
              <a:t>ФЕДЕРАЛЬН</a:t>
            </a:r>
            <a:r>
              <a:rPr sz="2800" spc="-580" dirty="0">
                <a:solidFill>
                  <a:srgbClr val="6A1F5F"/>
                </a:solidFill>
                <a:latin typeface="Microsoft Sans Serif"/>
                <a:cs typeface="Microsoft Sans Serif"/>
              </a:rPr>
              <a:t>О</a:t>
            </a:r>
            <a:r>
              <a:rPr sz="2800" spc="-490" dirty="0">
                <a:solidFill>
                  <a:srgbClr val="6A1F5F"/>
                </a:solidFill>
                <a:latin typeface="Microsoft Sans Serif"/>
                <a:cs typeface="Microsoft Sans Serif"/>
              </a:rPr>
              <a:t>М</a:t>
            </a:r>
            <a:r>
              <a:rPr sz="2800" spc="-105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2800" spc="-560" dirty="0">
                <a:solidFill>
                  <a:srgbClr val="6A1F5F"/>
                </a:solidFill>
                <a:latin typeface="Microsoft Sans Serif"/>
                <a:cs typeface="Microsoft Sans Serif"/>
              </a:rPr>
              <a:t>УРОВН</a:t>
            </a:r>
            <a:r>
              <a:rPr sz="2800" spc="-525" dirty="0">
                <a:solidFill>
                  <a:srgbClr val="6A1F5F"/>
                </a:solidFill>
                <a:latin typeface="Microsoft Sans Serif"/>
                <a:cs typeface="Microsoft Sans Serif"/>
              </a:rPr>
              <a:t>Е</a:t>
            </a:r>
            <a:r>
              <a:rPr sz="2800" spc="-229" dirty="0">
                <a:solidFill>
                  <a:srgbClr val="6A1F5F"/>
                </a:solidFill>
                <a:latin typeface="Microsoft Sans Serif"/>
                <a:cs typeface="Microsoft Sans Serif"/>
              </a:rPr>
              <a:t>:</a:t>
            </a:r>
            <a:endParaRPr sz="2800">
              <a:latin typeface="Microsoft Sans Serif"/>
              <a:cs typeface="Microsoft Sans Serif"/>
            </a:endParaRPr>
          </a:p>
          <a:p>
            <a:pPr marL="379095" indent="-288925">
              <a:lnSpc>
                <a:spcPct val="100000"/>
              </a:lnSpc>
              <a:spcBef>
                <a:spcPts val="1340"/>
              </a:spcBef>
              <a:buFont typeface="Verdana"/>
              <a:buChar char="•"/>
              <a:tabLst>
                <a:tab pos="379730" algn="l"/>
              </a:tabLst>
            </a:pPr>
            <a:r>
              <a:rPr sz="2800" spc="-495" dirty="0">
                <a:latin typeface="Microsoft Sans Serif"/>
                <a:cs typeface="Microsoft Sans Serif"/>
              </a:rPr>
              <a:t>РАЗ</a:t>
            </a:r>
            <a:r>
              <a:rPr sz="2800" spc="-500" dirty="0">
                <a:latin typeface="Microsoft Sans Serif"/>
                <a:cs typeface="Microsoft Sans Serif"/>
              </a:rPr>
              <a:t>Р</a:t>
            </a:r>
            <a:r>
              <a:rPr sz="2800" spc="-520" dirty="0">
                <a:latin typeface="Microsoft Sans Serif"/>
                <a:cs typeface="Microsoft Sans Serif"/>
              </a:rPr>
              <a:t>АБОТКА</a:t>
            </a:r>
            <a:r>
              <a:rPr sz="2800" spc="-85" dirty="0">
                <a:latin typeface="Microsoft Sans Serif"/>
                <a:cs typeface="Microsoft Sans Serif"/>
              </a:rPr>
              <a:t> </a:t>
            </a:r>
            <a:r>
              <a:rPr sz="2800" spc="-530" dirty="0">
                <a:latin typeface="Microsoft Sans Serif"/>
                <a:cs typeface="Microsoft Sans Serif"/>
              </a:rPr>
              <a:t>СЦЕН</a:t>
            </a:r>
            <a:r>
              <a:rPr sz="2800" spc="-490" dirty="0">
                <a:latin typeface="Microsoft Sans Serif"/>
                <a:cs typeface="Microsoft Sans Serif"/>
              </a:rPr>
              <a:t>А</a:t>
            </a:r>
            <a:r>
              <a:rPr sz="2800" spc="-520" dirty="0">
                <a:latin typeface="Microsoft Sans Serif"/>
                <a:cs typeface="Microsoft Sans Serif"/>
              </a:rPr>
              <a:t>Р</a:t>
            </a:r>
            <a:r>
              <a:rPr sz="2800" spc="-545" dirty="0">
                <a:latin typeface="Microsoft Sans Serif"/>
                <a:cs typeface="Microsoft Sans Serif"/>
              </a:rPr>
              <a:t>ИЕВ</a:t>
            </a:r>
            <a:r>
              <a:rPr sz="2800" spc="-120" dirty="0">
                <a:latin typeface="Microsoft Sans Serif"/>
                <a:cs typeface="Microsoft Sans Serif"/>
              </a:rPr>
              <a:t> </a:t>
            </a:r>
            <a:r>
              <a:rPr sz="2800" spc="-515" dirty="0">
                <a:latin typeface="Microsoft Sans Serif"/>
                <a:cs typeface="Microsoft Sans Serif"/>
              </a:rPr>
              <a:t>ВНЕУРОЧ</a:t>
            </a:r>
            <a:r>
              <a:rPr sz="2800" spc="-535" dirty="0">
                <a:latin typeface="Microsoft Sans Serif"/>
                <a:cs typeface="Microsoft Sans Serif"/>
              </a:rPr>
              <a:t>Н</a:t>
            </a:r>
            <a:r>
              <a:rPr sz="2800" spc="-480" dirty="0">
                <a:latin typeface="Microsoft Sans Serif"/>
                <a:cs typeface="Microsoft Sans Serif"/>
              </a:rPr>
              <a:t>ЫХ</a:t>
            </a:r>
            <a:r>
              <a:rPr sz="2800" spc="-90" dirty="0">
                <a:latin typeface="Microsoft Sans Serif"/>
                <a:cs typeface="Microsoft Sans Serif"/>
              </a:rPr>
              <a:t> </a:t>
            </a:r>
            <a:r>
              <a:rPr sz="2800" spc="-445" dirty="0">
                <a:latin typeface="Microsoft Sans Serif"/>
                <a:cs typeface="Microsoft Sans Serif"/>
              </a:rPr>
              <a:t>ЗА</a:t>
            </a:r>
            <a:r>
              <a:rPr sz="2800" spc="-490" dirty="0">
                <a:latin typeface="Microsoft Sans Serif"/>
                <a:cs typeface="Microsoft Sans Serif"/>
              </a:rPr>
              <a:t>Н</a:t>
            </a:r>
            <a:r>
              <a:rPr sz="2800" spc="-515" dirty="0">
                <a:latin typeface="Microsoft Sans Serif"/>
                <a:cs typeface="Microsoft Sans Serif"/>
              </a:rPr>
              <a:t>ЯТИЙ</a:t>
            </a:r>
            <a:endParaRPr sz="2800">
              <a:latin typeface="Microsoft Sans Serif"/>
              <a:cs typeface="Microsoft Sans Serif"/>
            </a:endParaRPr>
          </a:p>
          <a:p>
            <a:pPr marL="297815">
              <a:lnSpc>
                <a:spcPct val="100000"/>
              </a:lnSpc>
              <a:spcBef>
                <a:spcPts val="1935"/>
              </a:spcBef>
            </a:pPr>
            <a:r>
              <a:rPr sz="1800" spc="-295" dirty="0">
                <a:solidFill>
                  <a:srgbClr val="6A1F5F"/>
                </a:solidFill>
                <a:latin typeface="Microsoft Sans Serif"/>
                <a:cs typeface="Microsoft Sans Serif"/>
              </a:rPr>
              <a:t>1</a:t>
            </a:r>
            <a:r>
              <a:rPr sz="1800" spc="-30" dirty="0">
                <a:solidFill>
                  <a:srgbClr val="6A1F5F"/>
                </a:solidFill>
                <a:latin typeface="Microsoft Sans Serif"/>
                <a:cs typeface="Microsoft Sans Serif"/>
              </a:rPr>
              <a:t>-</a:t>
            </a:r>
            <a:r>
              <a:rPr sz="1800" spc="-145" dirty="0">
                <a:solidFill>
                  <a:srgbClr val="6A1F5F"/>
                </a:solidFill>
                <a:latin typeface="Microsoft Sans Serif"/>
                <a:cs typeface="Microsoft Sans Serif"/>
              </a:rPr>
              <a:t>2</a:t>
            </a:r>
            <a:r>
              <a:rPr sz="1800" spc="-70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1800" spc="-295" dirty="0">
                <a:solidFill>
                  <a:srgbClr val="6A1F5F"/>
                </a:solidFill>
                <a:latin typeface="Microsoft Sans Serif"/>
                <a:cs typeface="Microsoft Sans Serif"/>
              </a:rPr>
              <a:t>КЛА</a:t>
            </a:r>
            <a:r>
              <a:rPr sz="1800" spc="-325" dirty="0">
                <a:solidFill>
                  <a:srgbClr val="6A1F5F"/>
                </a:solidFill>
                <a:latin typeface="Microsoft Sans Serif"/>
                <a:cs typeface="Microsoft Sans Serif"/>
              </a:rPr>
              <a:t>С</a:t>
            </a:r>
            <a:r>
              <a:rPr sz="1800" spc="-375" dirty="0">
                <a:solidFill>
                  <a:srgbClr val="6A1F5F"/>
                </a:solidFill>
                <a:latin typeface="Microsoft Sans Serif"/>
                <a:cs typeface="Microsoft Sans Serif"/>
              </a:rPr>
              <a:t>С</a:t>
            </a:r>
            <a:r>
              <a:rPr sz="1800" spc="-280" dirty="0">
                <a:solidFill>
                  <a:srgbClr val="6A1F5F"/>
                </a:solidFill>
                <a:latin typeface="Microsoft Sans Serif"/>
                <a:cs typeface="Microsoft Sans Serif"/>
              </a:rPr>
              <a:t>Ы</a:t>
            </a:r>
            <a:endParaRPr sz="1800">
              <a:latin typeface="Microsoft Sans Serif"/>
              <a:cs typeface="Microsoft Sans Serif"/>
            </a:endParaRPr>
          </a:p>
          <a:p>
            <a:pPr marL="297815">
              <a:lnSpc>
                <a:spcPct val="100000"/>
              </a:lnSpc>
              <a:spcBef>
                <a:spcPts val="1440"/>
              </a:spcBef>
            </a:pPr>
            <a:r>
              <a:rPr sz="1800" spc="-140" dirty="0">
                <a:solidFill>
                  <a:srgbClr val="6A1F5F"/>
                </a:solidFill>
                <a:latin typeface="Microsoft Sans Serif"/>
                <a:cs typeface="Microsoft Sans Serif"/>
              </a:rPr>
              <a:t>3</a:t>
            </a:r>
            <a:r>
              <a:rPr sz="1800" spc="-30" dirty="0">
                <a:solidFill>
                  <a:srgbClr val="6A1F5F"/>
                </a:solidFill>
                <a:latin typeface="Microsoft Sans Serif"/>
                <a:cs typeface="Microsoft Sans Serif"/>
              </a:rPr>
              <a:t>-</a:t>
            </a:r>
            <a:r>
              <a:rPr sz="1800" spc="-135" dirty="0">
                <a:solidFill>
                  <a:srgbClr val="6A1F5F"/>
                </a:solidFill>
                <a:latin typeface="Microsoft Sans Serif"/>
                <a:cs typeface="Microsoft Sans Serif"/>
              </a:rPr>
              <a:t>4</a:t>
            </a:r>
            <a:r>
              <a:rPr sz="1800" spc="-75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1800" spc="-315" dirty="0">
                <a:solidFill>
                  <a:srgbClr val="6A1F5F"/>
                </a:solidFill>
                <a:latin typeface="Microsoft Sans Serif"/>
                <a:cs typeface="Microsoft Sans Serif"/>
              </a:rPr>
              <a:t>КЛАС</a:t>
            </a:r>
            <a:r>
              <a:rPr sz="1800" spc="-340" dirty="0">
                <a:solidFill>
                  <a:srgbClr val="6A1F5F"/>
                </a:solidFill>
                <a:latin typeface="Microsoft Sans Serif"/>
                <a:cs typeface="Microsoft Sans Serif"/>
              </a:rPr>
              <a:t>С</a:t>
            </a:r>
            <a:r>
              <a:rPr sz="1800" spc="-280" dirty="0">
                <a:solidFill>
                  <a:srgbClr val="6A1F5F"/>
                </a:solidFill>
                <a:latin typeface="Microsoft Sans Serif"/>
                <a:cs typeface="Microsoft Sans Serif"/>
              </a:rPr>
              <a:t>Ы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4073" y="409409"/>
            <a:ext cx="190500" cy="92583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03492" y="9647237"/>
            <a:ext cx="427355" cy="640080"/>
          </a:xfrm>
          <a:custGeom>
            <a:avLst/>
            <a:gdLst/>
            <a:ahLst/>
            <a:cxnLst/>
            <a:rect l="l" t="t" r="r" b="b"/>
            <a:pathLst>
              <a:path w="427354" h="640079">
                <a:moveTo>
                  <a:pt x="426770" y="0"/>
                </a:moveTo>
                <a:lnTo>
                  <a:pt x="0" y="0"/>
                </a:lnTo>
                <a:lnTo>
                  <a:pt x="0" y="639762"/>
                </a:lnTo>
                <a:lnTo>
                  <a:pt x="426770" y="639762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9072" y="388544"/>
            <a:ext cx="153712" cy="5914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9202" y="388544"/>
            <a:ext cx="153712" cy="5914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7515" y="388544"/>
            <a:ext cx="153712" cy="59142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7111217" y="2558542"/>
            <a:ext cx="79375" cy="3244215"/>
          </a:xfrm>
          <a:custGeom>
            <a:avLst/>
            <a:gdLst/>
            <a:ahLst/>
            <a:cxnLst/>
            <a:rect l="l" t="t" r="r" b="b"/>
            <a:pathLst>
              <a:path w="79375" h="3244215">
                <a:moveTo>
                  <a:pt x="39624" y="3164585"/>
                </a:moveTo>
                <a:lnTo>
                  <a:pt x="24270" y="3167703"/>
                </a:lnTo>
                <a:lnTo>
                  <a:pt x="11668" y="3176190"/>
                </a:lnTo>
                <a:lnTo>
                  <a:pt x="3137" y="3188749"/>
                </a:lnTo>
                <a:lnTo>
                  <a:pt x="0" y="3204082"/>
                </a:lnTo>
                <a:lnTo>
                  <a:pt x="3137" y="3219489"/>
                </a:lnTo>
                <a:lnTo>
                  <a:pt x="11668" y="3232086"/>
                </a:lnTo>
                <a:lnTo>
                  <a:pt x="24270" y="3240587"/>
                </a:lnTo>
                <a:lnTo>
                  <a:pt x="39624" y="3243706"/>
                </a:lnTo>
                <a:lnTo>
                  <a:pt x="54957" y="3240587"/>
                </a:lnTo>
                <a:lnTo>
                  <a:pt x="67516" y="3232086"/>
                </a:lnTo>
                <a:lnTo>
                  <a:pt x="76003" y="3219489"/>
                </a:lnTo>
                <a:lnTo>
                  <a:pt x="79121" y="3204082"/>
                </a:lnTo>
                <a:lnTo>
                  <a:pt x="76003" y="3188749"/>
                </a:lnTo>
                <a:lnTo>
                  <a:pt x="67516" y="3176190"/>
                </a:lnTo>
                <a:lnTo>
                  <a:pt x="54957" y="3167703"/>
                </a:lnTo>
                <a:lnTo>
                  <a:pt x="39624" y="3164585"/>
                </a:lnTo>
                <a:close/>
              </a:path>
              <a:path w="79375" h="3244215">
                <a:moveTo>
                  <a:pt x="39624" y="3006343"/>
                </a:moveTo>
                <a:lnTo>
                  <a:pt x="24270" y="3009461"/>
                </a:lnTo>
                <a:lnTo>
                  <a:pt x="11668" y="3017948"/>
                </a:lnTo>
                <a:lnTo>
                  <a:pt x="3137" y="3030507"/>
                </a:lnTo>
                <a:lnTo>
                  <a:pt x="0" y="3045841"/>
                </a:lnTo>
                <a:lnTo>
                  <a:pt x="3137" y="3061247"/>
                </a:lnTo>
                <a:lnTo>
                  <a:pt x="11668" y="3073844"/>
                </a:lnTo>
                <a:lnTo>
                  <a:pt x="24270" y="3082345"/>
                </a:lnTo>
                <a:lnTo>
                  <a:pt x="39624" y="3085465"/>
                </a:lnTo>
                <a:lnTo>
                  <a:pt x="54957" y="3082345"/>
                </a:lnTo>
                <a:lnTo>
                  <a:pt x="67516" y="3073844"/>
                </a:lnTo>
                <a:lnTo>
                  <a:pt x="76003" y="3061247"/>
                </a:lnTo>
                <a:lnTo>
                  <a:pt x="79121" y="3045841"/>
                </a:lnTo>
                <a:lnTo>
                  <a:pt x="76003" y="3030507"/>
                </a:lnTo>
                <a:lnTo>
                  <a:pt x="67516" y="3017948"/>
                </a:lnTo>
                <a:lnTo>
                  <a:pt x="54957" y="3009461"/>
                </a:lnTo>
                <a:lnTo>
                  <a:pt x="39624" y="3006343"/>
                </a:lnTo>
                <a:close/>
              </a:path>
              <a:path w="79375" h="3244215">
                <a:moveTo>
                  <a:pt x="39624" y="2848102"/>
                </a:moveTo>
                <a:lnTo>
                  <a:pt x="24270" y="2851219"/>
                </a:lnTo>
                <a:lnTo>
                  <a:pt x="11668" y="2859706"/>
                </a:lnTo>
                <a:lnTo>
                  <a:pt x="3137" y="2872265"/>
                </a:lnTo>
                <a:lnTo>
                  <a:pt x="0" y="2887598"/>
                </a:lnTo>
                <a:lnTo>
                  <a:pt x="3137" y="2903005"/>
                </a:lnTo>
                <a:lnTo>
                  <a:pt x="11668" y="2915602"/>
                </a:lnTo>
                <a:lnTo>
                  <a:pt x="24270" y="2924103"/>
                </a:lnTo>
                <a:lnTo>
                  <a:pt x="39624" y="2927222"/>
                </a:lnTo>
                <a:lnTo>
                  <a:pt x="54957" y="2924103"/>
                </a:lnTo>
                <a:lnTo>
                  <a:pt x="67516" y="2915602"/>
                </a:lnTo>
                <a:lnTo>
                  <a:pt x="76003" y="2903005"/>
                </a:lnTo>
                <a:lnTo>
                  <a:pt x="79121" y="2887598"/>
                </a:lnTo>
                <a:lnTo>
                  <a:pt x="76003" y="2872265"/>
                </a:lnTo>
                <a:lnTo>
                  <a:pt x="67516" y="2859706"/>
                </a:lnTo>
                <a:lnTo>
                  <a:pt x="54957" y="2851219"/>
                </a:lnTo>
                <a:lnTo>
                  <a:pt x="39624" y="2848102"/>
                </a:lnTo>
                <a:close/>
              </a:path>
              <a:path w="79375" h="3244215">
                <a:moveTo>
                  <a:pt x="39624" y="2689859"/>
                </a:moveTo>
                <a:lnTo>
                  <a:pt x="24270" y="2692979"/>
                </a:lnTo>
                <a:lnTo>
                  <a:pt x="11668" y="2701480"/>
                </a:lnTo>
                <a:lnTo>
                  <a:pt x="3137" y="2714077"/>
                </a:lnTo>
                <a:lnTo>
                  <a:pt x="0" y="2729483"/>
                </a:lnTo>
                <a:lnTo>
                  <a:pt x="3137" y="2744817"/>
                </a:lnTo>
                <a:lnTo>
                  <a:pt x="11668" y="2757376"/>
                </a:lnTo>
                <a:lnTo>
                  <a:pt x="24270" y="2765863"/>
                </a:lnTo>
                <a:lnTo>
                  <a:pt x="39624" y="2768980"/>
                </a:lnTo>
                <a:lnTo>
                  <a:pt x="54957" y="2765863"/>
                </a:lnTo>
                <a:lnTo>
                  <a:pt x="67516" y="2757376"/>
                </a:lnTo>
                <a:lnTo>
                  <a:pt x="76003" y="2744817"/>
                </a:lnTo>
                <a:lnTo>
                  <a:pt x="79121" y="2729483"/>
                </a:lnTo>
                <a:lnTo>
                  <a:pt x="76003" y="2714077"/>
                </a:lnTo>
                <a:lnTo>
                  <a:pt x="67516" y="2701480"/>
                </a:lnTo>
                <a:lnTo>
                  <a:pt x="54957" y="2692979"/>
                </a:lnTo>
                <a:lnTo>
                  <a:pt x="39624" y="2689859"/>
                </a:lnTo>
                <a:close/>
              </a:path>
              <a:path w="79375" h="3244215">
                <a:moveTo>
                  <a:pt x="39624" y="2531617"/>
                </a:moveTo>
                <a:lnTo>
                  <a:pt x="24270" y="2534737"/>
                </a:lnTo>
                <a:lnTo>
                  <a:pt x="11668" y="2543238"/>
                </a:lnTo>
                <a:lnTo>
                  <a:pt x="3137" y="2555835"/>
                </a:lnTo>
                <a:lnTo>
                  <a:pt x="0" y="2571241"/>
                </a:lnTo>
                <a:lnTo>
                  <a:pt x="3137" y="2586575"/>
                </a:lnTo>
                <a:lnTo>
                  <a:pt x="11668" y="2599134"/>
                </a:lnTo>
                <a:lnTo>
                  <a:pt x="24270" y="2607621"/>
                </a:lnTo>
                <a:lnTo>
                  <a:pt x="39624" y="2610738"/>
                </a:lnTo>
                <a:lnTo>
                  <a:pt x="54957" y="2607621"/>
                </a:lnTo>
                <a:lnTo>
                  <a:pt x="67516" y="2599134"/>
                </a:lnTo>
                <a:lnTo>
                  <a:pt x="76003" y="2586575"/>
                </a:lnTo>
                <a:lnTo>
                  <a:pt x="79121" y="2571241"/>
                </a:lnTo>
                <a:lnTo>
                  <a:pt x="76003" y="2555835"/>
                </a:lnTo>
                <a:lnTo>
                  <a:pt x="67516" y="2543238"/>
                </a:lnTo>
                <a:lnTo>
                  <a:pt x="54957" y="2534737"/>
                </a:lnTo>
                <a:lnTo>
                  <a:pt x="39624" y="2531617"/>
                </a:lnTo>
                <a:close/>
              </a:path>
              <a:path w="79375" h="3244215">
                <a:moveTo>
                  <a:pt x="39624" y="2373375"/>
                </a:moveTo>
                <a:lnTo>
                  <a:pt x="24270" y="2376495"/>
                </a:lnTo>
                <a:lnTo>
                  <a:pt x="11668" y="2384996"/>
                </a:lnTo>
                <a:lnTo>
                  <a:pt x="3137" y="2397593"/>
                </a:lnTo>
                <a:lnTo>
                  <a:pt x="0" y="2412999"/>
                </a:lnTo>
                <a:lnTo>
                  <a:pt x="3137" y="2428333"/>
                </a:lnTo>
                <a:lnTo>
                  <a:pt x="11668" y="2440892"/>
                </a:lnTo>
                <a:lnTo>
                  <a:pt x="24270" y="2449379"/>
                </a:lnTo>
                <a:lnTo>
                  <a:pt x="39624" y="2452496"/>
                </a:lnTo>
                <a:lnTo>
                  <a:pt x="54957" y="2449379"/>
                </a:lnTo>
                <a:lnTo>
                  <a:pt x="67516" y="2440892"/>
                </a:lnTo>
                <a:lnTo>
                  <a:pt x="76003" y="2428333"/>
                </a:lnTo>
                <a:lnTo>
                  <a:pt x="79121" y="2412999"/>
                </a:lnTo>
                <a:lnTo>
                  <a:pt x="76003" y="2397593"/>
                </a:lnTo>
                <a:lnTo>
                  <a:pt x="67516" y="2384996"/>
                </a:lnTo>
                <a:lnTo>
                  <a:pt x="54957" y="2376495"/>
                </a:lnTo>
                <a:lnTo>
                  <a:pt x="39624" y="2373375"/>
                </a:lnTo>
                <a:close/>
              </a:path>
              <a:path w="79375" h="3244215">
                <a:moveTo>
                  <a:pt x="39624" y="2215133"/>
                </a:moveTo>
                <a:lnTo>
                  <a:pt x="24270" y="2218271"/>
                </a:lnTo>
                <a:lnTo>
                  <a:pt x="11668" y="2226802"/>
                </a:lnTo>
                <a:lnTo>
                  <a:pt x="3137" y="2239404"/>
                </a:lnTo>
                <a:lnTo>
                  <a:pt x="0" y="2254757"/>
                </a:lnTo>
                <a:lnTo>
                  <a:pt x="3137" y="2270091"/>
                </a:lnTo>
                <a:lnTo>
                  <a:pt x="11668" y="2282650"/>
                </a:lnTo>
                <a:lnTo>
                  <a:pt x="24270" y="2291137"/>
                </a:lnTo>
                <a:lnTo>
                  <a:pt x="39624" y="2294254"/>
                </a:lnTo>
                <a:lnTo>
                  <a:pt x="54957" y="2291137"/>
                </a:lnTo>
                <a:lnTo>
                  <a:pt x="67516" y="2282650"/>
                </a:lnTo>
                <a:lnTo>
                  <a:pt x="76003" y="2270091"/>
                </a:lnTo>
                <a:lnTo>
                  <a:pt x="79121" y="2254757"/>
                </a:lnTo>
                <a:lnTo>
                  <a:pt x="76003" y="2239404"/>
                </a:lnTo>
                <a:lnTo>
                  <a:pt x="67516" y="2226802"/>
                </a:lnTo>
                <a:lnTo>
                  <a:pt x="54957" y="2218271"/>
                </a:lnTo>
                <a:lnTo>
                  <a:pt x="39624" y="2215133"/>
                </a:lnTo>
                <a:close/>
              </a:path>
              <a:path w="79375" h="3244215">
                <a:moveTo>
                  <a:pt x="39624" y="2057018"/>
                </a:moveTo>
                <a:lnTo>
                  <a:pt x="24270" y="2060136"/>
                </a:lnTo>
                <a:lnTo>
                  <a:pt x="11668" y="2068623"/>
                </a:lnTo>
                <a:lnTo>
                  <a:pt x="3137" y="2081182"/>
                </a:lnTo>
                <a:lnTo>
                  <a:pt x="0" y="2096515"/>
                </a:lnTo>
                <a:lnTo>
                  <a:pt x="3137" y="2111849"/>
                </a:lnTo>
                <a:lnTo>
                  <a:pt x="11668" y="2124408"/>
                </a:lnTo>
                <a:lnTo>
                  <a:pt x="24270" y="2132895"/>
                </a:lnTo>
                <a:lnTo>
                  <a:pt x="39624" y="2136012"/>
                </a:lnTo>
                <a:lnTo>
                  <a:pt x="54957" y="2132895"/>
                </a:lnTo>
                <a:lnTo>
                  <a:pt x="67516" y="2124408"/>
                </a:lnTo>
                <a:lnTo>
                  <a:pt x="76003" y="2111849"/>
                </a:lnTo>
                <a:lnTo>
                  <a:pt x="79121" y="2096515"/>
                </a:lnTo>
                <a:lnTo>
                  <a:pt x="76003" y="2081182"/>
                </a:lnTo>
                <a:lnTo>
                  <a:pt x="67516" y="2068623"/>
                </a:lnTo>
                <a:lnTo>
                  <a:pt x="54957" y="2060136"/>
                </a:lnTo>
                <a:lnTo>
                  <a:pt x="39624" y="2057018"/>
                </a:lnTo>
                <a:close/>
              </a:path>
              <a:path w="79375" h="3244215">
                <a:moveTo>
                  <a:pt x="39624" y="1898777"/>
                </a:moveTo>
                <a:lnTo>
                  <a:pt x="24270" y="1901894"/>
                </a:lnTo>
                <a:lnTo>
                  <a:pt x="11668" y="1910381"/>
                </a:lnTo>
                <a:lnTo>
                  <a:pt x="3137" y="1922940"/>
                </a:lnTo>
                <a:lnTo>
                  <a:pt x="0" y="1938273"/>
                </a:lnTo>
                <a:lnTo>
                  <a:pt x="3137" y="1953627"/>
                </a:lnTo>
                <a:lnTo>
                  <a:pt x="11668" y="1966229"/>
                </a:lnTo>
                <a:lnTo>
                  <a:pt x="24270" y="1974760"/>
                </a:lnTo>
                <a:lnTo>
                  <a:pt x="39624" y="1977897"/>
                </a:lnTo>
                <a:lnTo>
                  <a:pt x="54957" y="1974760"/>
                </a:lnTo>
                <a:lnTo>
                  <a:pt x="67516" y="1966229"/>
                </a:lnTo>
                <a:lnTo>
                  <a:pt x="76003" y="1953627"/>
                </a:lnTo>
                <a:lnTo>
                  <a:pt x="79121" y="1938273"/>
                </a:lnTo>
                <a:lnTo>
                  <a:pt x="76003" y="1922940"/>
                </a:lnTo>
                <a:lnTo>
                  <a:pt x="67516" y="1910381"/>
                </a:lnTo>
                <a:lnTo>
                  <a:pt x="54957" y="1901894"/>
                </a:lnTo>
                <a:lnTo>
                  <a:pt x="39624" y="1898777"/>
                </a:lnTo>
                <a:close/>
              </a:path>
              <a:path w="79375" h="3244215">
                <a:moveTo>
                  <a:pt x="39624" y="1740534"/>
                </a:moveTo>
                <a:lnTo>
                  <a:pt x="24270" y="1743652"/>
                </a:lnTo>
                <a:lnTo>
                  <a:pt x="11668" y="1752139"/>
                </a:lnTo>
                <a:lnTo>
                  <a:pt x="3137" y="1764698"/>
                </a:lnTo>
                <a:lnTo>
                  <a:pt x="0" y="1780031"/>
                </a:lnTo>
                <a:lnTo>
                  <a:pt x="3137" y="1795438"/>
                </a:lnTo>
                <a:lnTo>
                  <a:pt x="11668" y="1808035"/>
                </a:lnTo>
                <a:lnTo>
                  <a:pt x="24270" y="1816536"/>
                </a:lnTo>
                <a:lnTo>
                  <a:pt x="39624" y="1819655"/>
                </a:lnTo>
                <a:lnTo>
                  <a:pt x="54957" y="1816536"/>
                </a:lnTo>
                <a:lnTo>
                  <a:pt x="67516" y="1808035"/>
                </a:lnTo>
                <a:lnTo>
                  <a:pt x="76003" y="1795438"/>
                </a:lnTo>
                <a:lnTo>
                  <a:pt x="79121" y="1780031"/>
                </a:lnTo>
                <a:lnTo>
                  <a:pt x="76003" y="1764698"/>
                </a:lnTo>
                <a:lnTo>
                  <a:pt x="67516" y="1752139"/>
                </a:lnTo>
                <a:lnTo>
                  <a:pt x="54957" y="1743652"/>
                </a:lnTo>
                <a:lnTo>
                  <a:pt x="39624" y="1740534"/>
                </a:lnTo>
                <a:close/>
              </a:path>
              <a:path w="79375" h="3244215">
                <a:moveTo>
                  <a:pt x="39624" y="1582292"/>
                </a:moveTo>
                <a:lnTo>
                  <a:pt x="24270" y="1585410"/>
                </a:lnTo>
                <a:lnTo>
                  <a:pt x="11668" y="1593897"/>
                </a:lnTo>
                <a:lnTo>
                  <a:pt x="3137" y="1606456"/>
                </a:lnTo>
                <a:lnTo>
                  <a:pt x="0" y="1621789"/>
                </a:lnTo>
                <a:lnTo>
                  <a:pt x="3137" y="1637196"/>
                </a:lnTo>
                <a:lnTo>
                  <a:pt x="11668" y="1649793"/>
                </a:lnTo>
                <a:lnTo>
                  <a:pt x="24270" y="1658294"/>
                </a:lnTo>
                <a:lnTo>
                  <a:pt x="39624" y="1661413"/>
                </a:lnTo>
                <a:lnTo>
                  <a:pt x="54957" y="1658294"/>
                </a:lnTo>
                <a:lnTo>
                  <a:pt x="67516" y="1649793"/>
                </a:lnTo>
                <a:lnTo>
                  <a:pt x="76003" y="1637196"/>
                </a:lnTo>
                <a:lnTo>
                  <a:pt x="79121" y="1621789"/>
                </a:lnTo>
                <a:lnTo>
                  <a:pt x="76003" y="1606456"/>
                </a:lnTo>
                <a:lnTo>
                  <a:pt x="67516" y="1593897"/>
                </a:lnTo>
                <a:lnTo>
                  <a:pt x="54957" y="1585410"/>
                </a:lnTo>
                <a:lnTo>
                  <a:pt x="39624" y="1582292"/>
                </a:lnTo>
                <a:close/>
              </a:path>
              <a:path w="79375" h="3244215">
                <a:moveTo>
                  <a:pt x="39624" y="1424050"/>
                </a:moveTo>
                <a:lnTo>
                  <a:pt x="24270" y="1427168"/>
                </a:lnTo>
                <a:lnTo>
                  <a:pt x="11668" y="1435655"/>
                </a:lnTo>
                <a:lnTo>
                  <a:pt x="3137" y="1448214"/>
                </a:lnTo>
                <a:lnTo>
                  <a:pt x="0" y="1463547"/>
                </a:lnTo>
                <a:lnTo>
                  <a:pt x="3137" y="1478954"/>
                </a:lnTo>
                <a:lnTo>
                  <a:pt x="11668" y="1491551"/>
                </a:lnTo>
                <a:lnTo>
                  <a:pt x="24270" y="1500052"/>
                </a:lnTo>
                <a:lnTo>
                  <a:pt x="39624" y="1503171"/>
                </a:lnTo>
                <a:lnTo>
                  <a:pt x="54957" y="1500052"/>
                </a:lnTo>
                <a:lnTo>
                  <a:pt x="67516" y="1491551"/>
                </a:lnTo>
                <a:lnTo>
                  <a:pt x="76003" y="1478954"/>
                </a:lnTo>
                <a:lnTo>
                  <a:pt x="79121" y="1463547"/>
                </a:lnTo>
                <a:lnTo>
                  <a:pt x="76003" y="1448214"/>
                </a:lnTo>
                <a:lnTo>
                  <a:pt x="67516" y="1435655"/>
                </a:lnTo>
                <a:lnTo>
                  <a:pt x="54957" y="1427168"/>
                </a:lnTo>
                <a:lnTo>
                  <a:pt x="39624" y="1424050"/>
                </a:lnTo>
                <a:close/>
              </a:path>
              <a:path w="79375" h="3244215">
                <a:moveTo>
                  <a:pt x="39624" y="1265808"/>
                </a:moveTo>
                <a:lnTo>
                  <a:pt x="24270" y="1268928"/>
                </a:lnTo>
                <a:lnTo>
                  <a:pt x="11668" y="1277429"/>
                </a:lnTo>
                <a:lnTo>
                  <a:pt x="3137" y="1290026"/>
                </a:lnTo>
                <a:lnTo>
                  <a:pt x="0" y="1305432"/>
                </a:lnTo>
                <a:lnTo>
                  <a:pt x="3137" y="1320766"/>
                </a:lnTo>
                <a:lnTo>
                  <a:pt x="11668" y="1333325"/>
                </a:lnTo>
                <a:lnTo>
                  <a:pt x="24270" y="1341812"/>
                </a:lnTo>
                <a:lnTo>
                  <a:pt x="39624" y="1344929"/>
                </a:lnTo>
                <a:lnTo>
                  <a:pt x="54957" y="1341812"/>
                </a:lnTo>
                <a:lnTo>
                  <a:pt x="67516" y="1333325"/>
                </a:lnTo>
                <a:lnTo>
                  <a:pt x="76003" y="1320766"/>
                </a:lnTo>
                <a:lnTo>
                  <a:pt x="79121" y="1305432"/>
                </a:lnTo>
                <a:lnTo>
                  <a:pt x="76003" y="1290026"/>
                </a:lnTo>
                <a:lnTo>
                  <a:pt x="67516" y="1277429"/>
                </a:lnTo>
                <a:lnTo>
                  <a:pt x="54957" y="1268928"/>
                </a:lnTo>
                <a:lnTo>
                  <a:pt x="39624" y="1265808"/>
                </a:lnTo>
                <a:close/>
              </a:path>
              <a:path w="79375" h="3244215">
                <a:moveTo>
                  <a:pt x="39624" y="1107566"/>
                </a:moveTo>
                <a:lnTo>
                  <a:pt x="24270" y="1110686"/>
                </a:lnTo>
                <a:lnTo>
                  <a:pt x="11668" y="1119187"/>
                </a:lnTo>
                <a:lnTo>
                  <a:pt x="3137" y="1131784"/>
                </a:lnTo>
                <a:lnTo>
                  <a:pt x="0" y="1147190"/>
                </a:lnTo>
                <a:lnTo>
                  <a:pt x="3137" y="1162524"/>
                </a:lnTo>
                <a:lnTo>
                  <a:pt x="11668" y="1175083"/>
                </a:lnTo>
                <a:lnTo>
                  <a:pt x="24270" y="1183570"/>
                </a:lnTo>
                <a:lnTo>
                  <a:pt x="39624" y="1186687"/>
                </a:lnTo>
                <a:lnTo>
                  <a:pt x="54957" y="1183570"/>
                </a:lnTo>
                <a:lnTo>
                  <a:pt x="67516" y="1175083"/>
                </a:lnTo>
                <a:lnTo>
                  <a:pt x="76003" y="1162524"/>
                </a:lnTo>
                <a:lnTo>
                  <a:pt x="79121" y="1147190"/>
                </a:lnTo>
                <a:lnTo>
                  <a:pt x="76003" y="1131784"/>
                </a:lnTo>
                <a:lnTo>
                  <a:pt x="67516" y="1119187"/>
                </a:lnTo>
                <a:lnTo>
                  <a:pt x="54957" y="1110686"/>
                </a:lnTo>
                <a:lnTo>
                  <a:pt x="39624" y="1107566"/>
                </a:lnTo>
                <a:close/>
              </a:path>
              <a:path w="79375" h="3244215">
                <a:moveTo>
                  <a:pt x="39624" y="949325"/>
                </a:moveTo>
                <a:lnTo>
                  <a:pt x="24270" y="952444"/>
                </a:lnTo>
                <a:lnTo>
                  <a:pt x="11668" y="960945"/>
                </a:lnTo>
                <a:lnTo>
                  <a:pt x="3137" y="973542"/>
                </a:lnTo>
                <a:lnTo>
                  <a:pt x="0" y="988949"/>
                </a:lnTo>
                <a:lnTo>
                  <a:pt x="3137" y="1004282"/>
                </a:lnTo>
                <a:lnTo>
                  <a:pt x="11668" y="1016841"/>
                </a:lnTo>
                <a:lnTo>
                  <a:pt x="24270" y="1025328"/>
                </a:lnTo>
                <a:lnTo>
                  <a:pt x="39624" y="1028446"/>
                </a:lnTo>
                <a:lnTo>
                  <a:pt x="54957" y="1025328"/>
                </a:lnTo>
                <a:lnTo>
                  <a:pt x="67516" y="1016841"/>
                </a:lnTo>
                <a:lnTo>
                  <a:pt x="76003" y="1004282"/>
                </a:lnTo>
                <a:lnTo>
                  <a:pt x="79121" y="988949"/>
                </a:lnTo>
                <a:lnTo>
                  <a:pt x="76003" y="973542"/>
                </a:lnTo>
                <a:lnTo>
                  <a:pt x="67516" y="960945"/>
                </a:lnTo>
                <a:lnTo>
                  <a:pt x="54957" y="952444"/>
                </a:lnTo>
                <a:lnTo>
                  <a:pt x="39624" y="949325"/>
                </a:lnTo>
                <a:close/>
              </a:path>
              <a:path w="79375" h="3244215">
                <a:moveTo>
                  <a:pt x="39624" y="791082"/>
                </a:moveTo>
                <a:lnTo>
                  <a:pt x="24270" y="794220"/>
                </a:lnTo>
                <a:lnTo>
                  <a:pt x="11668" y="802751"/>
                </a:lnTo>
                <a:lnTo>
                  <a:pt x="3137" y="815353"/>
                </a:lnTo>
                <a:lnTo>
                  <a:pt x="0" y="830706"/>
                </a:lnTo>
                <a:lnTo>
                  <a:pt x="3137" y="846040"/>
                </a:lnTo>
                <a:lnTo>
                  <a:pt x="11668" y="858599"/>
                </a:lnTo>
                <a:lnTo>
                  <a:pt x="24270" y="867086"/>
                </a:lnTo>
                <a:lnTo>
                  <a:pt x="39624" y="870203"/>
                </a:lnTo>
                <a:lnTo>
                  <a:pt x="54957" y="867086"/>
                </a:lnTo>
                <a:lnTo>
                  <a:pt x="67516" y="858599"/>
                </a:lnTo>
                <a:lnTo>
                  <a:pt x="76003" y="846040"/>
                </a:lnTo>
                <a:lnTo>
                  <a:pt x="79121" y="830706"/>
                </a:lnTo>
                <a:lnTo>
                  <a:pt x="76003" y="815353"/>
                </a:lnTo>
                <a:lnTo>
                  <a:pt x="67516" y="802751"/>
                </a:lnTo>
                <a:lnTo>
                  <a:pt x="54957" y="794220"/>
                </a:lnTo>
                <a:lnTo>
                  <a:pt x="39624" y="791082"/>
                </a:lnTo>
                <a:close/>
              </a:path>
              <a:path w="79375" h="3244215">
                <a:moveTo>
                  <a:pt x="39624" y="632840"/>
                </a:moveTo>
                <a:lnTo>
                  <a:pt x="24270" y="635978"/>
                </a:lnTo>
                <a:lnTo>
                  <a:pt x="11668" y="644509"/>
                </a:lnTo>
                <a:lnTo>
                  <a:pt x="3137" y="657111"/>
                </a:lnTo>
                <a:lnTo>
                  <a:pt x="0" y="672464"/>
                </a:lnTo>
                <a:lnTo>
                  <a:pt x="3137" y="687798"/>
                </a:lnTo>
                <a:lnTo>
                  <a:pt x="11668" y="700357"/>
                </a:lnTo>
                <a:lnTo>
                  <a:pt x="24270" y="708844"/>
                </a:lnTo>
                <a:lnTo>
                  <a:pt x="39624" y="711961"/>
                </a:lnTo>
                <a:lnTo>
                  <a:pt x="54957" y="708844"/>
                </a:lnTo>
                <a:lnTo>
                  <a:pt x="67516" y="700357"/>
                </a:lnTo>
                <a:lnTo>
                  <a:pt x="76003" y="687798"/>
                </a:lnTo>
                <a:lnTo>
                  <a:pt x="79121" y="672464"/>
                </a:lnTo>
                <a:lnTo>
                  <a:pt x="76003" y="657111"/>
                </a:lnTo>
                <a:lnTo>
                  <a:pt x="67516" y="644509"/>
                </a:lnTo>
                <a:lnTo>
                  <a:pt x="54957" y="635978"/>
                </a:lnTo>
                <a:lnTo>
                  <a:pt x="39624" y="632840"/>
                </a:lnTo>
                <a:close/>
              </a:path>
              <a:path w="79375" h="3244215">
                <a:moveTo>
                  <a:pt x="39624" y="474725"/>
                </a:moveTo>
                <a:lnTo>
                  <a:pt x="24270" y="477843"/>
                </a:lnTo>
                <a:lnTo>
                  <a:pt x="11668" y="486330"/>
                </a:lnTo>
                <a:lnTo>
                  <a:pt x="3137" y="498889"/>
                </a:lnTo>
                <a:lnTo>
                  <a:pt x="0" y="514223"/>
                </a:lnTo>
                <a:lnTo>
                  <a:pt x="3137" y="529576"/>
                </a:lnTo>
                <a:lnTo>
                  <a:pt x="11668" y="542178"/>
                </a:lnTo>
                <a:lnTo>
                  <a:pt x="24270" y="550709"/>
                </a:lnTo>
                <a:lnTo>
                  <a:pt x="39624" y="553847"/>
                </a:lnTo>
                <a:lnTo>
                  <a:pt x="54957" y="550709"/>
                </a:lnTo>
                <a:lnTo>
                  <a:pt x="67516" y="542178"/>
                </a:lnTo>
                <a:lnTo>
                  <a:pt x="76003" y="529576"/>
                </a:lnTo>
                <a:lnTo>
                  <a:pt x="79121" y="514223"/>
                </a:lnTo>
                <a:lnTo>
                  <a:pt x="76003" y="498889"/>
                </a:lnTo>
                <a:lnTo>
                  <a:pt x="67516" y="486330"/>
                </a:lnTo>
                <a:lnTo>
                  <a:pt x="54957" y="477843"/>
                </a:lnTo>
                <a:lnTo>
                  <a:pt x="39624" y="474725"/>
                </a:lnTo>
                <a:close/>
              </a:path>
              <a:path w="79375" h="3244215">
                <a:moveTo>
                  <a:pt x="39624" y="316483"/>
                </a:moveTo>
                <a:lnTo>
                  <a:pt x="24270" y="319601"/>
                </a:lnTo>
                <a:lnTo>
                  <a:pt x="11668" y="328088"/>
                </a:lnTo>
                <a:lnTo>
                  <a:pt x="3137" y="340647"/>
                </a:lnTo>
                <a:lnTo>
                  <a:pt x="0" y="355980"/>
                </a:lnTo>
                <a:lnTo>
                  <a:pt x="3137" y="371334"/>
                </a:lnTo>
                <a:lnTo>
                  <a:pt x="11668" y="383936"/>
                </a:lnTo>
                <a:lnTo>
                  <a:pt x="24270" y="392467"/>
                </a:lnTo>
                <a:lnTo>
                  <a:pt x="39624" y="395604"/>
                </a:lnTo>
                <a:lnTo>
                  <a:pt x="54957" y="392467"/>
                </a:lnTo>
                <a:lnTo>
                  <a:pt x="67516" y="383936"/>
                </a:lnTo>
                <a:lnTo>
                  <a:pt x="76003" y="371334"/>
                </a:lnTo>
                <a:lnTo>
                  <a:pt x="79121" y="355980"/>
                </a:lnTo>
                <a:lnTo>
                  <a:pt x="76003" y="340647"/>
                </a:lnTo>
                <a:lnTo>
                  <a:pt x="67516" y="328088"/>
                </a:lnTo>
                <a:lnTo>
                  <a:pt x="54957" y="319601"/>
                </a:lnTo>
                <a:lnTo>
                  <a:pt x="39624" y="316483"/>
                </a:lnTo>
                <a:close/>
              </a:path>
              <a:path w="79375" h="3244215">
                <a:moveTo>
                  <a:pt x="39624" y="158241"/>
                </a:moveTo>
                <a:lnTo>
                  <a:pt x="24270" y="161359"/>
                </a:lnTo>
                <a:lnTo>
                  <a:pt x="11668" y="169846"/>
                </a:lnTo>
                <a:lnTo>
                  <a:pt x="3137" y="182405"/>
                </a:lnTo>
                <a:lnTo>
                  <a:pt x="0" y="197738"/>
                </a:lnTo>
                <a:lnTo>
                  <a:pt x="3137" y="213145"/>
                </a:lnTo>
                <a:lnTo>
                  <a:pt x="11668" y="225742"/>
                </a:lnTo>
                <a:lnTo>
                  <a:pt x="24270" y="234243"/>
                </a:lnTo>
                <a:lnTo>
                  <a:pt x="39624" y="237362"/>
                </a:lnTo>
                <a:lnTo>
                  <a:pt x="54957" y="234243"/>
                </a:lnTo>
                <a:lnTo>
                  <a:pt x="67516" y="225742"/>
                </a:lnTo>
                <a:lnTo>
                  <a:pt x="76003" y="213145"/>
                </a:lnTo>
                <a:lnTo>
                  <a:pt x="79121" y="197738"/>
                </a:lnTo>
                <a:lnTo>
                  <a:pt x="76003" y="182405"/>
                </a:lnTo>
                <a:lnTo>
                  <a:pt x="67516" y="169846"/>
                </a:lnTo>
                <a:lnTo>
                  <a:pt x="54957" y="161359"/>
                </a:lnTo>
                <a:lnTo>
                  <a:pt x="39624" y="158241"/>
                </a:lnTo>
                <a:close/>
              </a:path>
              <a:path w="79375" h="3244215">
                <a:moveTo>
                  <a:pt x="39624" y="0"/>
                </a:moveTo>
                <a:lnTo>
                  <a:pt x="24270" y="3117"/>
                </a:lnTo>
                <a:lnTo>
                  <a:pt x="11668" y="11604"/>
                </a:lnTo>
                <a:lnTo>
                  <a:pt x="3137" y="24163"/>
                </a:lnTo>
                <a:lnTo>
                  <a:pt x="0" y="39497"/>
                </a:lnTo>
                <a:lnTo>
                  <a:pt x="3137" y="54903"/>
                </a:lnTo>
                <a:lnTo>
                  <a:pt x="11668" y="67500"/>
                </a:lnTo>
                <a:lnTo>
                  <a:pt x="24270" y="76001"/>
                </a:lnTo>
                <a:lnTo>
                  <a:pt x="39624" y="79121"/>
                </a:lnTo>
                <a:lnTo>
                  <a:pt x="54957" y="76001"/>
                </a:lnTo>
                <a:lnTo>
                  <a:pt x="67516" y="67500"/>
                </a:lnTo>
                <a:lnTo>
                  <a:pt x="76003" y="54903"/>
                </a:lnTo>
                <a:lnTo>
                  <a:pt x="79121" y="39497"/>
                </a:lnTo>
                <a:lnTo>
                  <a:pt x="76003" y="24163"/>
                </a:lnTo>
                <a:lnTo>
                  <a:pt x="67516" y="11604"/>
                </a:lnTo>
                <a:lnTo>
                  <a:pt x="54957" y="3117"/>
                </a:lnTo>
                <a:lnTo>
                  <a:pt x="39624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02301" y="9558859"/>
            <a:ext cx="153712" cy="5914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2558" y="9558859"/>
            <a:ext cx="153712" cy="5914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40783" y="9558859"/>
            <a:ext cx="153712" cy="591425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6894703" y="9956401"/>
            <a:ext cx="10466705" cy="21590"/>
          </a:xfrm>
          <a:custGeom>
            <a:avLst/>
            <a:gdLst/>
            <a:ahLst/>
            <a:cxnLst/>
            <a:rect l="l" t="t" r="r" b="b"/>
            <a:pathLst>
              <a:path w="10466705" h="21590">
                <a:moveTo>
                  <a:pt x="10466705" y="0"/>
                </a:moveTo>
                <a:lnTo>
                  <a:pt x="0" y="0"/>
                </a:lnTo>
                <a:lnTo>
                  <a:pt x="0" y="21429"/>
                </a:lnTo>
                <a:lnTo>
                  <a:pt x="10466705" y="21429"/>
                </a:lnTo>
                <a:lnTo>
                  <a:pt x="10466705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21204" y="493299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90">
                <a:moveTo>
                  <a:pt x="5647563" y="0"/>
                </a:moveTo>
                <a:lnTo>
                  <a:pt x="0" y="0"/>
                </a:lnTo>
                <a:lnTo>
                  <a:pt x="0" y="21431"/>
                </a:lnTo>
                <a:lnTo>
                  <a:pt x="5647563" y="21431"/>
                </a:lnTo>
                <a:lnTo>
                  <a:pt x="5647563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89546" y="1973579"/>
            <a:ext cx="2917825" cy="71755"/>
          </a:xfrm>
          <a:custGeom>
            <a:avLst/>
            <a:gdLst/>
            <a:ahLst/>
            <a:cxnLst/>
            <a:rect l="l" t="t" r="r" b="b"/>
            <a:pathLst>
              <a:path w="2917825" h="71755">
                <a:moveTo>
                  <a:pt x="35559" y="0"/>
                </a:moveTo>
                <a:lnTo>
                  <a:pt x="21752" y="2825"/>
                </a:lnTo>
                <a:lnTo>
                  <a:pt x="10445" y="10509"/>
                </a:lnTo>
                <a:lnTo>
                  <a:pt x="2805" y="21859"/>
                </a:lnTo>
                <a:lnTo>
                  <a:pt x="0" y="35687"/>
                </a:lnTo>
                <a:lnTo>
                  <a:pt x="2805" y="49494"/>
                </a:lnTo>
                <a:lnTo>
                  <a:pt x="10445" y="60801"/>
                </a:lnTo>
                <a:lnTo>
                  <a:pt x="21752" y="68441"/>
                </a:lnTo>
                <a:lnTo>
                  <a:pt x="35559" y="71247"/>
                </a:lnTo>
                <a:lnTo>
                  <a:pt x="49367" y="68441"/>
                </a:lnTo>
                <a:lnTo>
                  <a:pt x="60674" y="60801"/>
                </a:lnTo>
                <a:lnTo>
                  <a:pt x="68314" y="49494"/>
                </a:lnTo>
                <a:lnTo>
                  <a:pt x="71120" y="35687"/>
                </a:lnTo>
                <a:lnTo>
                  <a:pt x="68314" y="21859"/>
                </a:lnTo>
                <a:lnTo>
                  <a:pt x="60674" y="10509"/>
                </a:lnTo>
                <a:lnTo>
                  <a:pt x="49367" y="2825"/>
                </a:lnTo>
                <a:lnTo>
                  <a:pt x="35559" y="0"/>
                </a:lnTo>
                <a:close/>
              </a:path>
              <a:path w="2917825" h="71755">
                <a:moveTo>
                  <a:pt x="177926" y="0"/>
                </a:moveTo>
                <a:lnTo>
                  <a:pt x="164046" y="2825"/>
                </a:lnTo>
                <a:lnTo>
                  <a:pt x="152701" y="10509"/>
                </a:lnTo>
                <a:lnTo>
                  <a:pt x="145047" y="21859"/>
                </a:lnTo>
                <a:lnTo>
                  <a:pt x="142239" y="35687"/>
                </a:lnTo>
                <a:lnTo>
                  <a:pt x="145047" y="49494"/>
                </a:lnTo>
                <a:lnTo>
                  <a:pt x="152701" y="60801"/>
                </a:lnTo>
                <a:lnTo>
                  <a:pt x="164046" y="68441"/>
                </a:lnTo>
                <a:lnTo>
                  <a:pt x="177926" y="71247"/>
                </a:lnTo>
                <a:lnTo>
                  <a:pt x="191734" y="68441"/>
                </a:lnTo>
                <a:lnTo>
                  <a:pt x="203041" y="60801"/>
                </a:lnTo>
                <a:lnTo>
                  <a:pt x="210681" y="49494"/>
                </a:lnTo>
                <a:lnTo>
                  <a:pt x="213486" y="35687"/>
                </a:lnTo>
                <a:lnTo>
                  <a:pt x="210681" y="21859"/>
                </a:lnTo>
                <a:lnTo>
                  <a:pt x="203041" y="10509"/>
                </a:lnTo>
                <a:lnTo>
                  <a:pt x="191734" y="2825"/>
                </a:lnTo>
                <a:lnTo>
                  <a:pt x="177926" y="0"/>
                </a:lnTo>
                <a:close/>
              </a:path>
              <a:path w="2917825" h="71755">
                <a:moveTo>
                  <a:pt x="320167" y="0"/>
                </a:moveTo>
                <a:lnTo>
                  <a:pt x="306359" y="2825"/>
                </a:lnTo>
                <a:lnTo>
                  <a:pt x="295052" y="10509"/>
                </a:lnTo>
                <a:lnTo>
                  <a:pt x="287412" y="21859"/>
                </a:lnTo>
                <a:lnTo>
                  <a:pt x="284606" y="35687"/>
                </a:lnTo>
                <a:lnTo>
                  <a:pt x="287412" y="49494"/>
                </a:lnTo>
                <a:lnTo>
                  <a:pt x="295052" y="60801"/>
                </a:lnTo>
                <a:lnTo>
                  <a:pt x="306359" y="68441"/>
                </a:lnTo>
                <a:lnTo>
                  <a:pt x="320167" y="71247"/>
                </a:lnTo>
                <a:lnTo>
                  <a:pt x="333974" y="68441"/>
                </a:lnTo>
                <a:lnTo>
                  <a:pt x="345281" y="60801"/>
                </a:lnTo>
                <a:lnTo>
                  <a:pt x="352921" y="49494"/>
                </a:lnTo>
                <a:lnTo>
                  <a:pt x="355726" y="35687"/>
                </a:lnTo>
                <a:lnTo>
                  <a:pt x="352921" y="21859"/>
                </a:lnTo>
                <a:lnTo>
                  <a:pt x="345281" y="10509"/>
                </a:lnTo>
                <a:lnTo>
                  <a:pt x="333974" y="2825"/>
                </a:lnTo>
                <a:lnTo>
                  <a:pt x="320167" y="0"/>
                </a:lnTo>
                <a:close/>
              </a:path>
              <a:path w="2917825" h="71755">
                <a:moveTo>
                  <a:pt x="462533" y="0"/>
                </a:moveTo>
                <a:lnTo>
                  <a:pt x="448726" y="2825"/>
                </a:lnTo>
                <a:lnTo>
                  <a:pt x="437419" y="10509"/>
                </a:lnTo>
                <a:lnTo>
                  <a:pt x="429779" y="21859"/>
                </a:lnTo>
                <a:lnTo>
                  <a:pt x="426974" y="35687"/>
                </a:lnTo>
                <a:lnTo>
                  <a:pt x="429779" y="49494"/>
                </a:lnTo>
                <a:lnTo>
                  <a:pt x="437419" y="60801"/>
                </a:lnTo>
                <a:lnTo>
                  <a:pt x="448726" y="68441"/>
                </a:lnTo>
                <a:lnTo>
                  <a:pt x="462533" y="71247"/>
                </a:lnTo>
                <a:lnTo>
                  <a:pt x="476341" y="68441"/>
                </a:lnTo>
                <a:lnTo>
                  <a:pt x="487648" y="60801"/>
                </a:lnTo>
                <a:lnTo>
                  <a:pt x="495288" y="49494"/>
                </a:lnTo>
                <a:lnTo>
                  <a:pt x="498094" y="35687"/>
                </a:lnTo>
                <a:lnTo>
                  <a:pt x="495288" y="21859"/>
                </a:lnTo>
                <a:lnTo>
                  <a:pt x="487648" y="10509"/>
                </a:lnTo>
                <a:lnTo>
                  <a:pt x="476341" y="2825"/>
                </a:lnTo>
                <a:lnTo>
                  <a:pt x="462533" y="0"/>
                </a:lnTo>
                <a:close/>
              </a:path>
              <a:path w="2917825" h="71755">
                <a:moveTo>
                  <a:pt x="604774" y="0"/>
                </a:moveTo>
                <a:lnTo>
                  <a:pt x="590966" y="2825"/>
                </a:lnTo>
                <a:lnTo>
                  <a:pt x="579659" y="10509"/>
                </a:lnTo>
                <a:lnTo>
                  <a:pt x="572019" y="21859"/>
                </a:lnTo>
                <a:lnTo>
                  <a:pt x="569213" y="35687"/>
                </a:lnTo>
                <a:lnTo>
                  <a:pt x="572019" y="49494"/>
                </a:lnTo>
                <a:lnTo>
                  <a:pt x="579659" y="60801"/>
                </a:lnTo>
                <a:lnTo>
                  <a:pt x="590966" y="68441"/>
                </a:lnTo>
                <a:lnTo>
                  <a:pt x="604774" y="71247"/>
                </a:lnTo>
                <a:lnTo>
                  <a:pt x="618601" y="68441"/>
                </a:lnTo>
                <a:lnTo>
                  <a:pt x="629951" y="60801"/>
                </a:lnTo>
                <a:lnTo>
                  <a:pt x="637635" y="49494"/>
                </a:lnTo>
                <a:lnTo>
                  <a:pt x="640460" y="35687"/>
                </a:lnTo>
                <a:lnTo>
                  <a:pt x="637635" y="21859"/>
                </a:lnTo>
                <a:lnTo>
                  <a:pt x="629951" y="10509"/>
                </a:lnTo>
                <a:lnTo>
                  <a:pt x="618601" y="2825"/>
                </a:lnTo>
                <a:lnTo>
                  <a:pt x="604774" y="0"/>
                </a:lnTo>
                <a:close/>
              </a:path>
              <a:path w="2917825" h="71755">
                <a:moveTo>
                  <a:pt x="747141" y="0"/>
                </a:moveTo>
                <a:lnTo>
                  <a:pt x="733333" y="2825"/>
                </a:lnTo>
                <a:lnTo>
                  <a:pt x="722026" y="10509"/>
                </a:lnTo>
                <a:lnTo>
                  <a:pt x="714386" y="21859"/>
                </a:lnTo>
                <a:lnTo>
                  <a:pt x="711580" y="35687"/>
                </a:lnTo>
                <a:lnTo>
                  <a:pt x="714386" y="49494"/>
                </a:lnTo>
                <a:lnTo>
                  <a:pt x="722026" y="60801"/>
                </a:lnTo>
                <a:lnTo>
                  <a:pt x="733333" y="68441"/>
                </a:lnTo>
                <a:lnTo>
                  <a:pt x="747141" y="71247"/>
                </a:lnTo>
                <a:lnTo>
                  <a:pt x="760948" y="68441"/>
                </a:lnTo>
                <a:lnTo>
                  <a:pt x="772255" y="60801"/>
                </a:lnTo>
                <a:lnTo>
                  <a:pt x="779895" y="49494"/>
                </a:lnTo>
                <a:lnTo>
                  <a:pt x="782701" y="35687"/>
                </a:lnTo>
                <a:lnTo>
                  <a:pt x="779895" y="21859"/>
                </a:lnTo>
                <a:lnTo>
                  <a:pt x="772255" y="10509"/>
                </a:lnTo>
                <a:lnTo>
                  <a:pt x="760948" y="2825"/>
                </a:lnTo>
                <a:lnTo>
                  <a:pt x="747141" y="0"/>
                </a:lnTo>
                <a:close/>
              </a:path>
              <a:path w="2917825" h="71755">
                <a:moveTo>
                  <a:pt x="889507" y="0"/>
                </a:moveTo>
                <a:lnTo>
                  <a:pt x="875700" y="2825"/>
                </a:lnTo>
                <a:lnTo>
                  <a:pt x="864393" y="10509"/>
                </a:lnTo>
                <a:lnTo>
                  <a:pt x="856753" y="21859"/>
                </a:lnTo>
                <a:lnTo>
                  <a:pt x="853948" y="35687"/>
                </a:lnTo>
                <a:lnTo>
                  <a:pt x="856753" y="49494"/>
                </a:lnTo>
                <a:lnTo>
                  <a:pt x="864393" y="60801"/>
                </a:lnTo>
                <a:lnTo>
                  <a:pt x="875700" y="68441"/>
                </a:lnTo>
                <a:lnTo>
                  <a:pt x="889507" y="71247"/>
                </a:lnTo>
                <a:lnTo>
                  <a:pt x="903315" y="68441"/>
                </a:lnTo>
                <a:lnTo>
                  <a:pt x="914622" y="60801"/>
                </a:lnTo>
                <a:lnTo>
                  <a:pt x="922262" y="49494"/>
                </a:lnTo>
                <a:lnTo>
                  <a:pt x="925068" y="35687"/>
                </a:lnTo>
                <a:lnTo>
                  <a:pt x="922262" y="21859"/>
                </a:lnTo>
                <a:lnTo>
                  <a:pt x="914622" y="10509"/>
                </a:lnTo>
                <a:lnTo>
                  <a:pt x="903315" y="2825"/>
                </a:lnTo>
                <a:lnTo>
                  <a:pt x="889507" y="0"/>
                </a:lnTo>
                <a:close/>
              </a:path>
              <a:path w="2917825" h="71755">
                <a:moveTo>
                  <a:pt x="1031748" y="0"/>
                </a:moveTo>
                <a:lnTo>
                  <a:pt x="1017940" y="2825"/>
                </a:lnTo>
                <a:lnTo>
                  <a:pt x="1006633" y="10509"/>
                </a:lnTo>
                <a:lnTo>
                  <a:pt x="998993" y="21859"/>
                </a:lnTo>
                <a:lnTo>
                  <a:pt x="996187" y="35687"/>
                </a:lnTo>
                <a:lnTo>
                  <a:pt x="998993" y="49494"/>
                </a:lnTo>
                <a:lnTo>
                  <a:pt x="1006633" y="60801"/>
                </a:lnTo>
                <a:lnTo>
                  <a:pt x="1017940" y="68441"/>
                </a:lnTo>
                <a:lnTo>
                  <a:pt x="1031748" y="71247"/>
                </a:lnTo>
                <a:lnTo>
                  <a:pt x="1045555" y="68441"/>
                </a:lnTo>
                <a:lnTo>
                  <a:pt x="1056862" y="60801"/>
                </a:lnTo>
                <a:lnTo>
                  <a:pt x="1064502" y="49494"/>
                </a:lnTo>
                <a:lnTo>
                  <a:pt x="1067307" y="35687"/>
                </a:lnTo>
                <a:lnTo>
                  <a:pt x="1064502" y="21859"/>
                </a:lnTo>
                <a:lnTo>
                  <a:pt x="1056862" y="10509"/>
                </a:lnTo>
                <a:lnTo>
                  <a:pt x="1045555" y="2825"/>
                </a:lnTo>
                <a:lnTo>
                  <a:pt x="1031748" y="0"/>
                </a:lnTo>
                <a:close/>
              </a:path>
              <a:path w="2917825" h="71755">
                <a:moveTo>
                  <a:pt x="1174114" y="0"/>
                </a:moveTo>
                <a:lnTo>
                  <a:pt x="1160307" y="2825"/>
                </a:lnTo>
                <a:lnTo>
                  <a:pt x="1149000" y="10509"/>
                </a:lnTo>
                <a:lnTo>
                  <a:pt x="1141360" y="21859"/>
                </a:lnTo>
                <a:lnTo>
                  <a:pt x="1138554" y="35687"/>
                </a:lnTo>
                <a:lnTo>
                  <a:pt x="1141360" y="49494"/>
                </a:lnTo>
                <a:lnTo>
                  <a:pt x="1149000" y="60801"/>
                </a:lnTo>
                <a:lnTo>
                  <a:pt x="1160307" y="68441"/>
                </a:lnTo>
                <a:lnTo>
                  <a:pt x="1174114" y="71247"/>
                </a:lnTo>
                <a:lnTo>
                  <a:pt x="1187922" y="68441"/>
                </a:lnTo>
                <a:lnTo>
                  <a:pt x="1199229" y="60801"/>
                </a:lnTo>
                <a:lnTo>
                  <a:pt x="1206869" y="49494"/>
                </a:lnTo>
                <a:lnTo>
                  <a:pt x="1209675" y="35687"/>
                </a:lnTo>
                <a:lnTo>
                  <a:pt x="1206869" y="21859"/>
                </a:lnTo>
                <a:lnTo>
                  <a:pt x="1199229" y="10509"/>
                </a:lnTo>
                <a:lnTo>
                  <a:pt x="1187922" y="2825"/>
                </a:lnTo>
                <a:lnTo>
                  <a:pt x="1174114" y="0"/>
                </a:lnTo>
                <a:close/>
              </a:path>
              <a:path w="2917825" h="71755">
                <a:moveTo>
                  <a:pt x="1316481" y="0"/>
                </a:moveTo>
                <a:lnTo>
                  <a:pt x="1302601" y="2825"/>
                </a:lnTo>
                <a:lnTo>
                  <a:pt x="1291256" y="10509"/>
                </a:lnTo>
                <a:lnTo>
                  <a:pt x="1283602" y="21859"/>
                </a:lnTo>
                <a:lnTo>
                  <a:pt x="1280795" y="35687"/>
                </a:lnTo>
                <a:lnTo>
                  <a:pt x="1283602" y="49494"/>
                </a:lnTo>
                <a:lnTo>
                  <a:pt x="1291256" y="60801"/>
                </a:lnTo>
                <a:lnTo>
                  <a:pt x="1302601" y="68441"/>
                </a:lnTo>
                <a:lnTo>
                  <a:pt x="1316481" y="71247"/>
                </a:lnTo>
                <a:lnTo>
                  <a:pt x="1330289" y="68441"/>
                </a:lnTo>
                <a:lnTo>
                  <a:pt x="1341596" y="60801"/>
                </a:lnTo>
                <a:lnTo>
                  <a:pt x="1349236" y="49494"/>
                </a:lnTo>
                <a:lnTo>
                  <a:pt x="1352042" y="35687"/>
                </a:lnTo>
                <a:lnTo>
                  <a:pt x="1349236" y="21859"/>
                </a:lnTo>
                <a:lnTo>
                  <a:pt x="1341596" y="10509"/>
                </a:lnTo>
                <a:lnTo>
                  <a:pt x="1330289" y="2825"/>
                </a:lnTo>
                <a:lnTo>
                  <a:pt x="1316481" y="0"/>
                </a:lnTo>
                <a:close/>
              </a:path>
              <a:path w="2917825" h="71755">
                <a:moveTo>
                  <a:pt x="1458722" y="0"/>
                </a:moveTo>
                <a:lnTo>
                  <a:pt x="1444914" y="2825"/>
                </a:lnTo>
                <a:lnTo>
                  <a:pt x="1433607" y="10509"/>
                </a:lnTo>
                <a:lnTo>
                  <a:pt x="1425967" y="21859"/>
                </a:lnTo>
                <a:lnTo>
                  <a:pt x="1423161" y="35687"/>
                </a:lnTo>
                <a:lnTo>
                  <a:pt x="1425967" y="49494"/>
                </a:lnTo>
                <a:lnTo>
                  <a:pt x="1433607" y="60801"/>
                </a:lnTo>
                <a:lnTo>
                  <a:pt x="1444914" y="68441"/>
                </a:lnTo>
                <a:lnTo>
                  <a:pt x="1458722" y="71247"/>
                </a:lnTo>
                <a:lnTo>
                  <a:pt x="1472529" y="68441"/>
                </a:lnTo>
                <a:lnTo>
                  <a:pt x="1483836" y="60801"/>
                </a:lnTo>
                <a:lnTo>
                  <a:pt x="1491476" y="49494"/>
                </a:lnTo>
                <a:lnTo>
                  <a:pt x="1494281" y="35687"/>
                </a:lnTo>
                <a:lnTo>
                  <a:pt x="1491476" y="21859"/>
                </a:lnTo>
                <a:lnTo>
                  <a:pt x="1483836" y="10509"/>
                </a:lnTo>
                <a:lnTo>
                  <a:pt x="1472529" y="2825"/>
                </a:lnTo>
                <a:lnTo>
                  <a:pt x="1458722" y="0"/>
                </a:lnTo>
                <a:close/>
              </a:path>
              <a:path w="2917825" h="71755">
                <a:moveTo>
                  <a:pt x="1601088" y="0"/>
                </a:moveTo>
                <a:lnTo>
                  <a:pt x="1587281" y="2825"/>
                </a:lnTo>
                <a:lnTo>
                  <a:pt x="1575974" y="10509"/>
                </a:lnTo>
                <a:lnTo>
                  <a:pt x="1568334" y="21859"/>
                </a:lnTo>
                <a:lnTo>
                  <a:pt x="1565528" y="35687"/>
                </a:lnTo>
                <a:lnTo>
                  <a:pt x="1568334" y="49494"/>
                </a:lnTo>
                <a:lnTo>
                  <a:pt x="1575974" y="60801"/>
                </a:lnTo>
                <a:lnTo>
                  <a:pt x="1587281" y="68441"/>
                </a:lnTo>
                <a:lnTo>
                  <a:pt x="1601088" y="71247"/>
                </a:lnTo>
                <a:lnTo>
                  <a:pt x="1614896" y="68441"/>
                </a:lnTo>
                <a:lnTo>
                  <a:pt x="1626203" y="60801"/>
                </a:lnTo>
                <a:lnTo>
                  <a:pt x="1633843" y="49494"/>
                </a:lnTo>
                <a:lnTo>
                  <a:pt x="1636649" y="35687"/>
                </a:lnTo>
                <a:lnTo>
                  <a:pt x="1633843" y="21859"/>
                </a:lnTo>
                <a:lnTo>
                  <a:pt x="1626203" y="10509"/>
                </a:lnTo>
                <a:lnTo>
                  <a:pt x="1614896" y="2825"/>
                </a:lnTo>
                <a:lnTo>
                  <a:pt x="1601088" y="0"/>
                </a:lnTo>
                <a:close/>
              </a:path>
              <a:path w="2917825" h="71755">
                <a:moveTo>
                  <a:pt x="1743328" y="0"/>
                </a:moveTo>
                <a:lnTo>
                  <a:pt x="1729521" y="2825"/>
                </a:lnTo>
                <a:lnTo>
                  <a:pt x="1718214" y="10509"/>
                </a:lnTo>
                <a:lnTo>
                  <a:pt x="1710574" y="21859"/>
                </a:lnTo>
                <a:lnTo>
                  <a:pt x="1707769" y="35687"/>
                </a:lnTo>
                <a:lnTo>
                  <a:pt x="1710574" y="49494"/>
                </a:lnTo>
                <a:lnTo>
                  <a:pt x="1718214" y="60801"/>
                </a:lnTo>
                <a:lnTo>
                  <a:pt x="1729521" y="68441"/>
                </a:lnTo>
                <a:lnTo>
                  <a:pt x="1743328" y="71247"/>
                </a:lnTo>
                <a:lnTo>
                  <a:pt x="1757209" y="68441"/>
                </a:lnTo>
                <a:lnTo>
                  <a:pt x="1768554" y="60801"/>
                </a:lnTo>
                <a:lnTo>
                  <a:pt x="1776208" y="49494"/>
                </a:lnTo>
                <a:lnTo>
                  <a:pt x="1779016" y="35687"/>
                </a:lnTo>
                <a:lnTo>
                  <a:pt x="1776208" y="21859"/>
                </a:lnTo>
                <a:lnTo>
                  <a:pt x="1768554" y="10509"/>
                </a:lnTo>
                <a:lnTo>
                  <a:pt x="1757209" y="2825"/>
                </a:lnTo>
                <a:lnTo>
                  <a:pt x="1743328" y="0"/>
                </a:lnTo>
                <a:close/>
              </a:path>
              <a:path w="2917825" h="71755">
                <a:moveTo>
                  <a:pt x="1885696" y="0"/>
                </a:moveTo>
                <a:lnTo>
                  <a:pt x="1871888" y="2825"/>
                </a:lnTo>
                <a:lnTo>
                  <a:pt x="1860581" y="10509"/>
                </a:lnTo>
                <a:lnTo>
                  <a:pt x="1852941" y="21859"/>
                </a:lnTo>
                <a:lnTo>
                  <a:pt x="1850135" y="35687"/>
                </a:lnTo>
                <a:lnTo>
                  <a:pt x="1852941" y="49494"/>
                </a:lnTo>
                <a:lnTo>
                  <a:pt x="1860581" y="60801"/>
                </a:lnTo>
                <a:lnTo>
                  <a:pt x="1871888" y="68441"/>
                </a:lnTo>
                <a:lnTo>
                  <a:pt x="1885696" y="71247"/>
                </a:lnTo>
                <a:lnTo>
                  <a:pt x="1899503" y="68441"/>
                </a:lnTo>
                <a:lnTo>
                  <a:pt x="1910810" y="60801"/>
                </a:lnTo>
                <a:lnTo>
                  <a:pt x="1918450" y="49494"/>
                </a:lnTo>
                <a:lnTo>
                  <a:pt x="1921255" y="35687"/>
                </a:lnTo>
                <a:lnTo>
                  <a:pt x="1918450" y="21859"/>
                </a:lnTo>
                <a:lnTo>
                  <a:pt x="1910810" y="10509"/>
                </a:lnTo>
                <a:lnTo>
                  <a:pt x="1899503" y="2825"/>
                </a:lnTo>
                <a:lnTo>
                  <a:pt x="1885696" y="0"/>
                </a:lnTo>
                <a:close/>
              </a:path>
              <a:path w="2917825" h="71755">
                <a:moveTo>
                  <a:pt x="2028062" y="0"/>
                </a:moveTo>
                <a:lnTo>
                  <a:pt x="2014255" y="2825"/>
                </a:lnTo>
                <a:lnTo>
                  <a:pt x="2002948" y="10509"/>
                </a:lnTo>
                <a:lnTo>
                  <a:pt x="1995308" y="21859"/>
                </a:lnTo>
                <a:lnTo>
                  <a:pt x="1992502" y="35687"/>
                </a:lnTo>
                <a:lnTo>
                  <a:pt x="1995308" y="49494"/>
                </a:lnTo>
                <a:lnTo>
                  <a:pt x="2002948" y="60801"/>
                </a:lnTo>
                <a:lnTo>
                  <a:pt x="2014255" y="68441"/>
                </a:lnTo>
                <a:lnTo>
                  <a:pt x="2028062" y="71247"/>
                </a:lnTo>
                <a:lnTo>
                  <a:pt x="2041870" y="68441"/>
                </a:lnTo>
                <a:lnTo>
                  <a:pt x="2053177" y="60801"/>
                </a:lnTo>
                <a:lnTo>
                  <a:pt x="2060817" y="49494"/>
                </a:lnTo>
                <a:lnTo>
                  <a:pt x="2063623" y="35687"/>
                </a:lnTo>
                <a:lnTo>
                  <a:pt x="2060817" y="21859"/>
                </a:lnTo>
                <a:lnTo>
                  <a:pt x="2053177" y="10509"/>
                </a:lnTo>
                <a:lnTo>
                  <a:pt x="2041870" y="2825"/>
                </a:lnTo>
                <a:lnTo>
                  <a:pt x="2028062" y="0"/>
                </a:lnTo>
                <a:close/>
              </a:path>
              <a:path w="2917825" h="71755">
                <a:moveTo>
                  <a:pt x="2170303" y="0"/>
                </a:moveTo>
                <a:lnTo>
                  <a:pt x="2156495" y="2825"/>
                </a:lnTo>
                <a:lnTo>
                  <a:pt x="2145188" y="10509"/>
                </a:lnTo>
                <a:lnTo>
                  <a:pt x="2137548" y="21859"/>
                </a:lnTo>
                <a:lnTo>
                  <a:pt x="2134743" y="35687"/>
                </a:lnTo>
                <a:lnTo>
                  <a:pt x="2137548" y="49494"/>
                </a:lnTo>
                <a:lnTo>
                  <a:pt x="2145188" y="60801"/>
                </a:lnTo>
                <a:lnTo>
                  <a:pt x="2156495" y="68441"/>
                </a:lnTo>
                <a:lnTo>
                  <a:pt x="2170303" y="71247"/>
                </a:lnTo>
                <a:lnTo>
                  <a:pt x="2184130" y="68441"/>
                </a:lnTo>
                <a:lnTo>
                  <a:pt x="2195480" y="60801"/>
                </a:lnTo>
                <a:lnTo>
                  <a:pt x="2203164" y="49494"/>
                </a:lnTo>
                <a:lnTo>
                  <a:pt x="2205989" y="35687"/>
                </a:lnTo>
                <a:lnTo>
                  <a:pt x="2203164" y="21859"/>
                </a:lnTo>
                <a:lnTo>
                  <a:pt x="2195480" y="10509"/>
                </a:lnTo>
                <a:lnTo>
                  <a:pt x="2184130" y="2825"/>
                </a:lnTo>
                <a:lnTo>
                  <a:pt x="2170303" y="0"/>
                </a:lnTo>
                <a:close/>
              </a:path>
              <a:path w="2917825" h="71755">
                <a:moveTo>
                  <a:pt x="2312670" y="0"/>
                </a:moveTo>
                <a:lnTo>
                  <a:pt x="2298862" y="2825"/>
                </a:lnTo>
                <a:lnTo>
                  <a:pt x="2287555" y="10509"/>
                </a:lnTo>
                <a:lnTo>
                  <a:pt x="2279915" y="21859"/>
                </a:lnTo>
                <a:lnTo>
                  <a:pt x="2277109" y="35687"/>
                </a:lnTo>
                <a:lnTo>
                  <a:pt x="2279915" y="49494"/>
                </a:lnTo>
                <a:lnTo>
                  <a:pt x="2287555" y="60801"/>
                </a:lnTo>
                <a:lnTo>
                  <a:pt x="2298862" y="68441"/>
                </a:lnTo>
                <a:lnTo>
                  <a:pt x="2312670" y="71247"/>
                </a:lnTo>
                <a:lnTo>
                  <a:pt x="2326477" y="68441"/>
                </a:lnTo>
                <a:lnTo>
                  <a:pt x="2337784" y="60801"/>
                </a:lnTo>
                <a:lnTo>
                  <a:pt x="2345424" y="49494"/>
                </a:lnTo>
                <a:lnTo>
                  <a:pt x="2348229" y="35687"/>
                </a:lnTo>
                <a:lnTo>
                  <a:pt x="2345424" y="21859"/>
                </a:lnTo>
                <a:lnTo>
                  <a:pt x="2337784" y="10509"/>
                </a:lnTo>
                <a:lnTo>
                  <a:pt x="2326477" y="2825"/>
                </a:lnTo>
                <a:lnTo>
                  <a:pt x="2312670" y="0"/>
                </a:lnTo>
                <a:close/>
              </a:path>
              <a:path w="2917825" h="71755">
                <a:moveTo>
                  <a:pt x="2455036" y="0"/>
                </a:moveTo>
                <a:lnTo>
                  <a:pt x="2441209" y="2825"/>
                </a:lnTo>
                <a:lnTo>
                  <a:pt x="2429859" y="10509"/>
                </a:lnTo>
                <a:lnTo>
                  <a:pt x="2422175" y="21859"/>
                </a:lnTo>
                <a:lnTo>
                  <a:pt x="2419350" y="35687"/>
                </a:lnTo>
                <a:lnTo>
                  <a:pt x="2422175" y="49494"/>
                </a:lnTo>
                <a:lnTo>
                  <a:pt x="2429859" y="60801"/>
                </a:lnTo>
                <a:lnTo>
                  <a:pt x="2441209" y="68441"/>
                </a:lnTo>
                <a:lnTo>
                  <a:pt x="2455036" y="71247"/>
                </a:lnTo>
                <a:lnTo>
                  <a:pt x="2468844" y="68441"/>
                </a:lnTo>
                <a:lnTo>
                  <a:pt x="2480151" y="60801"/>
                </a:lnTo>
                <a:lnTo>
                  <a:pt x="2487791" y="49494"/>
                </a:lnTo>
                <a:lnTo>
                  <a:pt x="2490597" y="35687"/>
                </a:lnTo>
                <a:lnTo>
                  <a:pt x="2487791" y="21859"/>
                </a:lnTo>
                <a:lnTo>
                  <a:pt x="2480151" y="10509"/>
                </a:lnTo>
                <a:lnTo>
                  <a:pt x="2468844" y="2825"/>
                </a:lnTo>
                <a:lnTo>
                  <a:pt x="2455036" y="0"/>
                </a:lnTo>
                <a:close/>
              </a:path>
              <a:path w="2917825" h="71755">
                <a:moveTo>
                  <a:pt x="2597277" y="0"/>
                </a:moveTo>
                <a:lnTo>
                  <a:pt x="2583469" y="2825"/>
                </a:lnTo>
                <a:lnTo>
                  <a:pt x="2572162" y="10509"/>
                </a:lnTo>
                <a:lnTo>
                  <a:pt x="2564522" y="21859"/>
                </a:lnTo>
                <a:lnTo>
                  <a:pt x="2561717" y="35687"/>
                </a:lnTo>
                <a:lnTo>
                  <a:pt x="2564522" y="49494"/>
                </a:lnTo>
                <a:lnTo>
                  <a:pt x="2572162" y="60801"/>
                </a:lnTo>
                <a:lnTo>
                  <a:pt x="2583469" y="68441"/>
                </a:lnTo>
                <a:lnTo>
                  <a:pt x="2597277" y="71247"/>
                </a:lnTo>
                <a:lnTo>
                  <a:pt x="2611084" y="68441"/>
                </a:lnTo>
                <a:lnTo>
                  <a:pt x="2622391" y="60801"/>
                </a:lnTo>
                <a:lnTo>
                  <a:pt x="2630031" y="49494"/>
                </a:lnTo>
                <a:lnTo>
                  <a:pt x="2632836" y="35687"/>
                </a:lnTo>
                <a:lnTo>
                  <a:pt x="2630031" y="21859"/>
                </a:lnTo>
                <a:lnTo>
                  <a:pt x="2622391" y="10509"/>
                </a:lnTo>
                <a:lnTo>
                  <a:pt x="2611084" y="2825"/>
                </a:lnTo>
                <a:lnTo>
                  <a:pt x="2597277" y="0"/>
                </a:lnTo>
                <a:close/>
              </a:path>
              <a:path w="2917825" h="71755">
                <a:moveTo>
                  <a:pt x="2739644" y="0"/>
                </a:moveTo>
                <a:lnTo>
                  <a:pt x="2725836" y="2825"/>
                </a:lnTo>
                <a:lnTo>
                  <a:pt x="2714529" y="10509"/>
                </a:lnTo>
                <a:lnTo>
                  <a:pt x="2706889" y="21859"/>
                </a:lnTo>
                <a:lnTo>
                  <a:pt x="2704083" y="35687"/>
                </a:lnTo>
                <a:lnTo>
                  <a:pt x="2706889" y="49494"/>
                </a:lnTo>
                <a:lnTo>
                  <a:pt x="2714529" y="60801"/>
                </a:lnTo>
                <a:lnTo>
                  <a:pt x="2725836" y="68441"/>
                </a:lnTo>
                <a:lnTo>
                  <a:pt x="2739644" y="71247"/>
                </a:lnTo>
                <a:lnTo>
                  <a:pt x="2753451" y="68441"/>
                </a:lnTo>
                <a:lnTo>
                  <a:pt x="2764758" y="60801"/>
                </a:lnTo>
                <a:lnTo>
                  <a:pt x="2772398" y="49494"/>
                </a:lnTo>
                <a:lnTo>
                  <a:pt x="2775204" y="35687"/>
                </a:lnTo>
                <a:lnTo>
                  <a:pt x="2772398" y="21859"/>
                </a:lnTo>
                <a:lnTo>
                  <a:pt x="2764758" y="10509"/>
                </a:lnTo>
                <a:lnTo>
                  <a:pt x="2753451" y="2825"/>
                </a:lnTo>
                <a:lnTo>
                  <a:pt x="2739644" y="0"/>
                </a:lnTo>
                <a:close/>
              </a:path>
              <a:path w="2917825" h="71755">
                <a:moveTo>
                  <a:pt x="2882010" y="0"/>
                </a:moveTo>
                <a:lnTo>
                  <a:pt x="2868130" y="2825"/>
                </a:lnTo>
                <a:lnTo>
                  <a:pt x="2856785" y="10509"/>
                </a:lnTo>
                <a:lnTo>
                  <a:pt x="2849131" y="21859"/>
                </a:lnTo>
                <a:lnTo>
                  <a:pt x="2846324" y="35687"/>
                </a:lnTo>
                <a:lnTo>
                  <a:pt x="2849131" y="49494"/>
                </a:lnTo>
                <a:lnTo>
                  <a:pt x="2856785" y="60801"/>
                </a:lnTo>
                <a:lnTo>
                  <a:pt x="2868130" y="68441"/>
                </a:lnTo>
                <a:lnTo>
                  <a:pt x="2882010" y="71247"/>
                </a:lnTo>
                <a:lnTo>
                  <a:pt x="2895818" y="68441"/>
                </a:lnTo>
                <a:lnTo>
                  <a:pt x="2907125" y="60801"/>
                </a:lnTo>
                <a:lnTo>
                  <a:pt x="2914765" y="49494"/>
                </a:lnTo>
                <a:lnTo>
                  <a:pt x="2917571" y="35687"/>
                </a:lnTo>
                <a:lnTo>
                  <a:pt x="2914765" y="21859"/>
                </a:lnTo>
                <a:lnTo>
                  <a:pt x="2907125" y="10509"/>
                </a:lnTo>
                <a:lnTo>
                  <a:pt x="2895818" y="2825"/>
                </a:lnTo>
                <a:lnTo>
                  <a:pt x="2882010" y="0"/>
                </a:lnTo>
                <a:close/>
              </a:path>
            </a:pathLst>
          </a:custGeom>
          <a:solidFill>
            <a:srgbClr val="74A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717012" y="103631"/>
            <a:ext cx="2496819" cy="1660398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008758" y="555116"/>
            <a:ext cx="10847070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10" dirty="0"/>
              <a:t>Т</a:t>
            </a:r>
            <a:r>
              <a:rPr spc="-1505" dirty="0"/>
              <a:t>Е</a:t>
            </a:r>
            <a:r>
              <a:rPr spc="-960" dirty="0"/>
              <a:t>М</a:t>
            </a:r>
            <a:r>
              <a:rPr spc="-975" dirty="0"/>
              <a:t>А</a:t>
            </a:r>
            <a:r>
              <a:rPr spc="-1110" dirty="0"/>
              <a:t>Т</a:t>
            </a:r>
            <a:r>
              <a:rPr spc="-985" dirty="0"/>
              <a:t>И</a:t>
            </a:r>
            <a:r>
              <a:rPr spc="-869" dirty="0"/>
              <a:t>К</a:t>
            </a:r>
            <a:r>
              <a:rPr spc="-1085" dirty="0"/>
              <a:t>А</a:t>
            </a:r>
            <a:r>
              <a:rPr spc="-5" dirty="0"/>
              <a:t> </a:t>
            </a:r>
            <a:r>
              <a:rPr spc="-770" dirty="0"/>
              <a:t>В</a:t>
            </a:r>
            <a:r>
              <a:rPr spc="-890" dirty="0"/>
              <a:t>Н</a:t>
            </a:r>
            <a:r>
              <a:rPr spc="-1505" dirty="0"/>
              <a:t>Е</a:t>
            </a:r>
            <a:r>
              <a:rPr spc="-1050" dirty="0"/>
              <a:t>УР</a:t>
            </a:r>
            <a:r>
              <a:rPr spc="-1365" dirty="0"/>
              <a:t>О</a:t>
            </a:r>
            <a:r>
              <a:rPr spc="-720" dirty="0"/>
              <a:t>Ч</a:t>
            </a:r>
            <a:r>
              <a:rPr spc="-890" dirty="0"/>
              <a:t>Н</a:t>
            </a:r>
            <a:r>
              <a:rPr spc="-850" dirty="0"/>
              <a:t>Ы</a:t>
            </a:r>
            <a:r>
              <a:rPr spc="-1145" dirty="0"/>
              <a:t>Х</a:t>
            </a:r>
            <a:r>
              <a:rPr spc="15" dirty="0"/>
              <a:t> </a:t>
            </a:r>
            <a:r>
              <a:rPr spc="-850" dirty="0"/>
              <a:t>З</a:t>
            </a:r>
            <a:r>
              <a:rPr spc="-975" dirty="0"/>
              <a:t>А</a:t>
            </a:r>
            <a:r>
              <a:rPr spc="-890" dirty="0"/>
              <a:t>Н</a:t>
            </a:r>
            <a:r>
              <a:rPr spc="-985" dirty="0"/>
              <a:t>Я</a:t>
            </a:r>
            <a:r>
              <a:rPr spc="-1110" dirty="0"/>
              <a:t>Т</a:t>
            </a:r>
            <a:r>
              <a:rPr spc="-985" dirty="0"/>
              <a:t>И</a:t>
            </a:r>
            <a:r>
              <a:rPr spc="-1100" dirty="0"/>
              <a:t>Й</a:t>
            </a:r>
          </a:p>
        </p:txBody>
      </p:sp>
      <p:sp>
        <p:nvSpPr>
          <p:cNvPr id="14" name="object 14"/>
          <p:cNvSpPr/>
          <p:nvPr/>
        </p:nvSpPr>
        <p:spPr>
          <a:xfrm>
            <a:off x="484073" y="409409"/>
            <a:ext cx="190500" cy="92583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03492" y="9647237"/>
            <a:ext cx="427355" cy="640080"/>
          </a:xfrm>
          <a:custGeom>
            <a:avLst/>
            <a:gdLst/>
            <a:ahLst/>
            <a:cxnLst/>
            <a:rect l="l" t="t" r="r" b="b"/>
            <a:pathLst>
              <a:path w="427354" h="640079">
                <a:moveTo>
                  <a:pt x="426770" y="0"/>
                </a:moveTo>
                <a:lnTo>
                  <a:pt x="0" y="0"/>
                </a:lnTo>
                <a:lnTo>
                  <a:pt x="0" y="639762"/>
                </a:lnTo>
                <a:lnTo>
                  <a:pt x="426770" y="639762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21739" y="2666822"/>
            <a:ext cx="15887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z="2400" spc="-395" dirty="0">
                <a:latin typeface="Microsoft Sans Serif"/>
                <a:cs typeface="Microsoft Sans Serif"/>
              </a:rPr>
              <a:t>Д</a:t>
            </a:r>
            <a:r>
              <a:rPr sz="2400" spc="-295" dirty="0">
                <a:latin typeface="Microsoft Sans Serif"/>
                <a:cs typeface="Microsoft Sans Serif"/>
              </a:rPr>
              <a:t>е</a:t>
            </a:r>
            <a:r>
              <a:rPr sz="2400" spc="-250" dirty="0">
                <a:latin typeface="Microsoft Sans Serif"/>
                <a:cs typeface="Microsoft Sans Serif"/>
              </a:rPr>
              <a:t>нь</a:t>
            </a:r>
            <a:r>
              <a:rPr sz="2400" spc="-100" dirty="0">
                <a:latin typeface="Microsoft Sans Serif"/>
                <a:cs typeface="Microsoft Sans Serif"/>
              </a:rPr>
              <a:t> </a:t>
            </a:r>
            <a:r>
              <a:rPr sz="2400" spc="-265" dirty="0">
                <a:latin typeface="Microsoft Sans Serif"/>
                <a:cs typeface="Microsoft Sans Serif"/>
              </a:rPr>
              <a:t>знан</a:t>
            </a:r>
            <a:r>
              <a:rPr sz="2400" spc="-285" dirty="0">
                <a:latin typeface="Microsoft Sans Serif"/>
                <a:cs typeface="Microsoft Sans Serif"/>
              </a:rPr>
              <a:t>и</a:t>
            </a:r>
            <a:r>
              <a:rPr sz="2400" spc="-245" dirty="0">
                <a:latin typeface="Microsoft Sans Serif"/>
                <a:cs typeface="Microsoft Sans Serif"/>
              </a:rPr>
              <a:t>й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sz="half" idx="2"/>
          </p:nvPr>
        </p:nvSpPr>
        <p:spPr>
          <a:xfrm>
            <a:off x="1066800" y="3390900"/>
            <a:ext cx="5642609" cy="6244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360" dirty="0"/>
              <a:t>Наша</a:t>
            </a:r>
            <a:r>
              <a:rPr spc="-100" dirty="0"/>
              <a:t> </a:t>
            </a:r>
            <a:r>
              <a:rPr spc="-260" dirty="0"/>
              <a:t>стр</a:t>
            </a:r>
            <a:r>
              <a:rPr spc="-295" dirty="0"/>
              <a:t>а</a:t>
            </a:r>
            <a:r>
              <a:rPr spc="-275" dirty="0"/>
              <a:t>на</a:t>
            </a:r>
            <a:r>
              <a:rPr spc="-75" dirty="0"/>
              <a:t> </a:t>
            </a:r>
            <a:r>
              <a:rPr spc="480" dirty="0"/>
              <a:t>–</a:t>
            </a:r>
            <a:r>
              <a:rPr spc="-85" dirty="0"/>
              <a:t> </a:t>
            </a:r>
            <a:r>
              <a:rPr spc="-290" dirty="0"/>
              <a:t>Росс</a:t>
            </a:r>
            <a:r>
              <a:rPr spc="-300" dirty="0"/>
              <a:t>и</a:t>
            </a:r>
            <a:r>
              <a:rPr spc="-265" dirty="0"/>
              <a:t>я</a:t>
            </a:r>
          </a:p>
          <a:p>
            <a:pPr marL="120014" indent="-107950">
              <a:lnSpc>
                <a:spcPct val="100000"/>
              </a:lnSpc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235" dirty="0"/>
              <a:t>165</a:t>
            </a:r>
            <a:r>
              <a:rPr spc="-100" dirty="0"/>
              <a:t> </a:t>
            </a:r>
            <a:r>
              <a:rPr spc="-270" dirty="0"/>
              <a:t>лет</a:t>
            </a:r>
            <a:r>
              <a:rPr spc="-90" dirty="0"/>
              <a:t> </a:t>
            </a:r>
            <a:r>
              <a:rPr spc="-265" dirty="0"/>
              <a:t>со</a:t>
            </a:r>
            <a:r>
              <a:rPr spc="-90" dirty="0"/>
              <a:t> </a:t>
            </a:r>
            <a:r>
              <a:rPr spc="-240" dirty="0"/>
              <a:t>дня</a:t>
            </a:r>
            <a:r>
              <a:rPr spc="-90" dirty="0"/>
              <a:t> </a:t>
            </a:r>
            <a:r>
              <a:rPr spc="-275" dirty="0"/>
              <a:t>рождения</a:t>
            </a:r>
            <a:r>
              <a:rPr spc="-75" dirty="0"/>
              <a:t> </a:t>
            </a:r>
            <a:r>
              <a:rPr spc="-325" dirty="0"/>
              <a:t>К.Э.</a:t>
            </a:r>
            <a:r>
              <a:rPr spc="-90" dirty="0"/>
              <a:t> </a:t>
            </a:r>
            <a:r>
              <a:rPr spc="-265" dirty="0"/>
              <a:t>Циолковского</a:t>
            </a:r>
          </a:p>
          <a:p>
            <a:pPr marL="120014" indent="-107950">
              <a:lnSpc>
                <a:spcPct val="100000"/>
              </a:lnSpc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400" dirty="0"/>
              <a:t>Д</a:t>
            </a:r>
            <a:r>
              <a:rPr spc="-295" dirty="0"/>
              <a:t>е</a:t>
            </a:r>
            <a:r>
              <a:rPr spc="-250" dirty="0"/>
              <a:t>нь</a:t>
            </a:r>
            <a:r>
              <a:rPr spc="-90" dirty="0"/>
              <a:t> </a:t>
            </a:r>
            <a:r>
              <a:rPr spc="-415" dirty="0"/>
              <a:t>м</a:t>
            </a:r>
            <a:r>
              <a:rPr spc="-300" dirty="0"/>
              <a:t>у</a:t>
            </a:r>
            <a:r>
              <a:rPr spc="-245" dirty="0"/>
              <a:t>зыки</a:t>
            </a:r>
          </a:p>
          <a:p>
            <a:pPr marL="120014" indent="-107950">
              <a:lnSpc>
                <a:spcPct val="100000"/>
              </a:lnSpc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400" dirty="0"/>
              <a:t>Д</a:t>
            </a:r>
            <a:r>
              <a:rPr spc="-295" dirty="0"/>
              <a:t>е</a:t>
            </a:r>
            <a:r>
              <a:rPr spc="-250" dirty="0"/>
              <a:t>нь</a:t>
            </a:r>
            <a:r>
              <a:rPr spc="-90" dirty="0"/>
              <a:t> </a:t>
            </a:r>
            <a:r>
              <a:rPr spc="-295" dirty="0"/>
              <a:t>пож</a:t>
            </a:r>
            <a:r>
              <a:rPr spc="-280" dirty="0"/>
              <a:t>и</a:t>
            </a:r>
            <a:r>
              <a:rPr spc="-265" dirty="0"/>
              <a:t>лого</a:t>
            </a:r>
            <a:r>
              <a:rPr spc="-80" dirty="0"/>
              <a:t> </a:t>
            </a:r>
            <a:r>
              <a:rPr spc="-280" dirty="0"/>
              <a:t>человека</a:t>
            </a:r>
          </a:p>
          <a:p>
            <a:pPr marL="120014" indent="-107950">
              <a:lnSpc>
                <a:spcPct val="100000"/>
              </a:lnSpc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400" dirty="0"/>
              <a:t>Д</a:t>
            </a:r>
            <a:r>
              <a:rPr spc="-295" dirty="0"/>
              <a:t>е</a:t>
            </a:r>
            <a:r>
              <a:rPr spc="-250" dirty="0"/>
              <a:t>нь</a:t>
            </a:r>
            <a:r>
              <a:rPr spc="-90" dirty="0"/>
              <a:t> </a:t>
            </a:r>
            <a:r>
              <a:rPr spc="-275" dirty="0"/>
              <a:t>у</a:t>
            </a:r>
            <a:r>
              <a:rPr spc="-260" dirty="0"/>
              <a:t>чителя</a:t>
            </a:r>
          </a:p>
          <a:p>
            <a:pPr marL="120014" indent="-107950">
              <a:lnSpc>
                <a:spcPct val="100000"/>
              </a:lnSpc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400" dirty="0"/>
              <a:t>Д</a:t>
            </a:r>
            <a:r>
              <a:rPr spc="-295" dirty="0"/>
              <a:t>е</a:t>
            </a:r>
            <a:r>
              <a:rPr spc="-250" dirty="0"/>
              <a:t>нь</a:t>
            </a:r>
            <a:r>
              <a:rPr spc="-90" dirty="0"/>
              <a:t> </a:t>
            </a:r>
            <a:r>
              <a:rPr spc="-320" dirty="0"/>
              <a:t>о</a:t>
            </a:r>
            <a:r>
              <a:rPr spc="-275" dirty="0"/>
              <a:t>т</a:t>
            </a:r>
            <a:r>
              <a:rPr spc="-265" dirty="0"/>
              <a:t>ца</a:t>
            </a:r>
          </a:p>
          <a:p>
            <a:pPr marL="120014" indent="-107950">
              <a:lnSpc>
                <a:spcPct val="100000"/>
              </a:lnSpc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280" dirty="0"/>
              <a:t>Традиционные</a:t>
            </a:r>
            <a:r>
              <a:rPr spc="-90" dirty="0"/>
              <a:t> </a:t>
            </a:r>
            <a:r>
              <a:rPr spc="-295" dirty="0"/>
              <a:t>семейные</a:t>
            </a:r>
            <a:r>
              <a:rPr spc="-60" dirty="0"/>
              <a:t> </a:t>
            </a:r>
            <a:r>
              <a:rPr spc="-260" dirty="0"/>
              <a:t>ценности</a:t>
            </a:r>
          </a:p>
          <a:p>
            <a:pPr marL="120014" indent="-107950">
              <a:lnSpc>
                <a:spcPct val="100000"/>
              </a:lnSpc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400" dirty="0"/>
              <a:t>Д</a:t>
            </a:r>
            <a:r>
              <a:rPr spc="-295" dirty="0"/>
              <a:t>е</a:t>
            </a:r>
            <a:r>
              <a:rPr spc="-250" dirty="0"/>
              <a:t>нь</a:t>
            </a:r>
            <a:r>
              <a:rPr spc="-90" dirty="0"/>
              <a:t> </a:t>
            </a:r>
            <a:r>
              <a:rPr spc="-270" dirty="0"/>
              <a:t>на</a:t>
            </a:r>
            <a:r>
              <a:rPr spc="-280" dirty="0"/>
              <a:t>р</a:t>
            </a:r>
            <a:r>
              <a:rPr spc="-270" dirty="0"/>
              <a:t>одного</a:t>
            </a:r>
            <a:r>
              <a:rPr spc="-65" dirty="0"/>
              <a:t> </a:t>
            </a:r>
            <a:r>
              <a:rPr spc="-265" dirty="0"/>
              <a:t>ед</a:t>
            </a:r>
            <a:r>
              <a:rPr spc="-270" dirty="0"/>
              <a:t>и</a:t>
            </a:r>
            <a:r>
              <a:rPr spc="-265" dirty="0"/>
              <a:t>нства</a:t>
            </a:r>
          </a:p>
          <a:p>
            <a:pPr marL="120014" indent="-107950">
              <a:lnSpc>
                <a:spcPct val="100000"/>
              </a:lnSpc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325" dirty="0"/>
              <a:t>Мы</a:t>
            </a:r>
            <a:r>
              <a:rPr spc="-90" dirty="0"/>
              <a:t> </a:t>
            </a:r>
            <a:r>
              <a:rPr spc="-290" dirty="0"/>
              <a:t>р</a:t>
            </a:r>
            <a:r>
              <a:rPr spc="-300" dirty="0"/>
              <a:t>а</a:t>
            </a:r>
            <a:r>
              <a:rPr spc="-254" dirty="0"/>
              <a:t>зны</a:t>
            </a:r>
            <a:r>
              <a:rPr spc="-275" dirty="0"/>
              <a:t>е,</a:t>
            </a:r>
            <a:r>
              <a:rPr spc="-85" dirty="0"/>
              <a:t> </a:t>
            </a:r>
            <a:r>
              <a:rPr spc="-335" dirty="0"/>
              <a:t>мы</a:t>
            </a:r>
            <a:r>
              <a:rPr spc="-75" dirty="0"/>
              <a:t> </a:t>
            </a:r>
            <a:r>
              <a:rPr spc="-310" dirty="0"/>
              <a:t>вместе</a:t>
            </a:r>
          </a:p>
          <a:p>
            <a:pPr marL="120014" indent="-107950">
              <a:lnSpc>
                <a:spcPct val="100000"/>
              </a:lnSpc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400" dirty="0"/>
              <a:t>Д</a:t>
            </a:r>
            <a:r>
              <a:rPr spc="-295" dirty="0"/>
              <a:t>е</a:t>
            </a:r>
            <a:r>
              <a:rPr spc="-250" dirty="0"/>
              <a:t>нь</a:t>
            </a:r>
            <a:r>
              <a:rPr spc="-90" dirty="0"/>
              <a:t> </a:t>
            </a:r>
            <a:r>
              <a:rPr spc="-425" dirty="0"/>
              <a:t>м</a:t>
            </a:r>
            <a:r>
              <a:rPr spc="-345" dirty="0"/>
              <a:t>а</a:t>
            </a:r>
            <a:r>
              <a:rPr spc="-280" dirty="0"/>
              <a:t>тери</a:t>
            </a:r>
          </a:p>
          <a:p>
            <a:pPr marL="120014" indent="-107950">
              <a:lnSpc>
                <a:spcPct val="100000"/>
              </a:lnSpc>
              <a:spcBef>
                <a:spcPts val="5"/>
              </a:spcBef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320" dirty="0"/>
              <a:t>Символы</a:t>
            </a:r>
            <a:r>
              <a:rPr spc="-90" dirty="0"/>
              <a:t> </a:t>
            </a:r>
            <a:r>
              <a:rPr spc="-285" dirty="0"/>
              <a:t>России</a:t>
            </a:r>
          </a:p>
          <a:p>
            <a:pPr marL="120014" indent="-107950">
              <a:lnSpc>
                <a:spcPct val="100000"/>
              </a:lnSpc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280" dirty="0"/>
              <a:t>Волонтеры</a:t>
            </a:r>
          </a:p>
          <a:p>
            <a:pPr marL="120014" indent="-107950">
              <a:lnSpc>
                <a:spcPct val="100000"/>
              </a:lnSpc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400" dirty="0"/>
              <a:t>Д</a:t>
            </a:r>
            <a:r>
              <a:rPr spc="-295" dirty="0"/>
              <a:t>е</a:t>
            </a:r>
            <a:r>
              <a:rPr spc="-250" dirty="0"/>
              <a:t>нь</a:t>
            </a:r>
            <a:r>
              <a:rPr spc="-90" dirty="0"/>
              <a:t> </a:t>
            </a:r>
            <a:r>
              <a:rPr spc="-445" dirty="0"/>
              <a:t>Г</a:t>
            </a:r>
            <a:r>
              <a:rPr spc="-310" dirty="0"/>
              <a:t>еро</a:t>
            </a:r>
            <a:r>
              <a:rPr spc="-320" dirty="0"/>
              <a:t>е</a:t>
            </a:r>
            <a:r>
              <a:rPr spc="-280" dirty="0"/>
              <a:t>в</a:t>
            </a:r>
            <a:r>
              <a:rPr spc="-65" dirty="0"/>
              <a:t> </a:t>
            </a:r>
            <a:r>
              <a:rPr spc="-315" dirty="0"/>
              <a:t>Отечества</a:t>
            </a:r>
          </a:p>
          <a:p>
            <a:pPr marL="120014" indent="-107950">
              <a:lnSpc>
                <a:spcPct val="100000"/>
              </a:lnSpc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400" dirty="0"/>
              <a:t>Д</a:t>
            </a:r>
            <a:r>
              <a:rPr spc="-295" dirty="0"/>
              <a:t>е</a:t>
            </a:r>
            <a:r>
              <a:rPr spc="-250" dirty="0"/>
              <a:t>нь</a:t>
            </a:r>
            <a:r>
              <a:rPr spc="-90" dirty="0"/>
              <a:t> </a:t>
            </a:r>
            <a:r>
              <a:rPr spc="-280" dirty="0"/>
              <a:t>Конст</a:t>
            </a:r>
            <a:r>
              <a:rPr spc="-295" dirty="0"/>
              <a:t>и</a:t>
            </a:r>
            <a:r>
              <a:rPr spc="-235" dirty="0"/>
              <a:t>ту</a:t>
            </a:r>
            <a:r>
              <a:rPr spc="-290" dirty="0"/>
              <a:t>ц</a:t>
            </a:r>
            <a:r>
              <a:rPr spc="-245" dirty="0"/>
              <a:t>ии</a:t>
            </a:r>
          </a:p>
          <a:p>
            <a:pPr marL="120014" indent="-107950">
              <a:lnSpc>
                <a:spcPct val="100000"/>
              </a:lnSpc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390" dirty="0"/>
              <a:t>Тема</a:t>
            </a:r>
            <a:r>
              <a:rPr spc="-100" dirty="0"/>
              <a:t> </a:t>
            </a:r>
            <a:r>
              <a:rPr spc="-280" dirty="0"/>
              <a:t>нового</a:t>
            </a:r>
            <a:r>
              <a:rPr spc="-65" dirty="0"/>
              <a:t> </a:t>
            </a:r>
            <a:r>
              <a:rPr spc="-254" dirty="0"/>
              <a:t>года.</a:t>
            </a:r>
            <a:r>
              <a:rPr spc="-90" dirty="0"/>
              <a:t> </a:t>
            </a:r>
            <a:r>
              <a:rPr spc="-330" dirty="0"/>
              <a:t>Семейные</a:t>
            </a:r>
            <a:r>
              <a:rPr spc="-65" dirty="0"/>
              <a:t> </a:t>
            </a:r>
            <a:r>
              <a:rPr spc="-265" dirty="0"/>
              <a:t>праздн</a:t>
            </a:r>
            <a:r>
              <a:rPr spc="-275" dirty="0"/>
              <a:t>и</a:t>
            </a:r>
            <a:r>
              <a:rPr spc="-225" dirty="0"/>
              <a:t>ки</a:t>
            </a:r>
            <a:r>
              <a:rPr spc="-85" dirty="0"/>
              <a:t> </a:t>
            </a:r>
            <a:r>
              <a:rPr spc="-245" dirty="0"/>
              <a:t>и</a:t>
            </a:r>
            <a:r>
              <a:rPr spc="-85" dirty="0"/>
              <a:t> </a:t>
            </a:r>
            <a:r>
              <a:rPr spc="-305" dirty="0"/>
              <a:t>мечты</a:t>
            </a:r>
          </a:p>
          <a:p>
            <a:pPr marL="120014" indent="-107950">
              <a:lnSpc>
                <a:spcPct val="100000"/>
              </a:lnSpc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300" dirty="0"/>
              <a:t>Рождество</a:t>
            </a:r>
          </a:p>
          <a:p>
            <a:pPr marL="120014" indent="-107950">
              <a:lnSpc>
                <a:spcPct val="100000"/>
              </a:lnSpc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315" dirty="0"/>
              <a:t>Ц</a:t>
            </a:r>
            <a:r>
              <a:rPr spc="-245" dirty="0"/>
              <a:t>и</a:t>
            </a:r>
            <a:r>
              <a:rPr spc="-330" dirty="0"/>
              <a:t>фровая</a:t>
            </a:r>
            <a:r>
              <a:rPr spc="-90" dirty="0"/>
              <a:t> </a:t>
            </a:r>
            <a:r>
              <a:rPr spc="-280" dirty="0"/>
              <a:t>безопасность</a:t>
            </a:r>
            <a:r>
              <a:rPr spc="-80" dirty="0"/>
              <a:t> </a:t>
            </a:r>
            <a:r>
              <a:rPr spc="-245" dirty="0"/>
              <a:t>и</a:t>
            </a:r>
            <a:r>
              <a:rPr spc="-85" dirty="0"/>
              <a:t> </a:t>
            </a:r>
            <a:r>
              <a:rPr spc="-220" dirty="0"/>
              <a:t>гиг</a:t>
            </a:r>
            <a:r>
              <a:rPr spc="-290" dirty="0"/>
              <a:t>иена</a:t>
            </a:r>
            <a:r>
              <a:rPr spc="-70" dirty="0"/>
              <a:t> </a:t>
            </a:r>
            <a:r>
              <a:rPr spc="-270" dirty="0"/>
              <a:t>школьника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212594" y="1721866"/>
            <a:ext cx="11078845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60" dirty="0">
                <a:solidFill>
                  <a:srgbClr val="205868"/>
                </a:solidFill>
                <a:latin typeface="Microsoft Sans Serif"/>
                <a:cs typeface="Microsoft Sans Serif"/>
              </a:rPr>
              <a:t>Р</a:t>
            </a:r>
            <a:r>
              <a:rPr sz="3600" spc="-509" dirty="0">
                <a:solidFill>
                  <a:srgbClr val="205868"/>
                </a:solidFill>
                <a:latin typeface="Microsoft Sans Serif"/>
                <a:cs typeface="Microsoft Sans Serif"/>
              </a:rPr>
              <a:t>А</a:t>
            </a:r>
            <a:r>
              <a:rPr sz="3600" spc="-445" dirty="0">
                <a:solidFill>
                  <a:srgbClr val="205868"/>
                </a:solidFill>
                <a:latin typeface="Microsoft Sans Serif"/>
                <a:cs typeface="Microsoft Sans Serif"/>
              </a:rPr>
              <a:t>З</a:t>
            </a:r>
            <a:r>
              <a:rPr sz="3600" spc="-540" dirty="0">
                <a:solidFill>
                  <a:srgbClr val="205868"/>
                </a:solidFill>
                <a:latin typeface="Microsoft Sans Serif"/>
                <a:cs typeface="Microsoft Sans Serif"/>
              </a:rPr>
              <a:t>Г</a:t>
            </a:r>
            <a:r>
              <a:rPr sz="3600" spc="-745" dirty="0">
                <a:solidFill>
                  <a:srgbClr val="205868"/>
                </a:solidFill>
                <a:latin typeface="Microsoft Sans Serif"/>
                <a:cs typeface="Microsoft Sans Serif"/>
              </a:rPr>
              <a:t>О</a:t>
            </a:r>
            <a:r>
              <a:rPr sz="3600" spc="-400" dirty="0">
                <a:solidFill>
                  <a:srgbClr val="205868"/>
                </a:solidFill>
                <a:latin typeface="Microsoft Sans Serif"/>
                <a:cs typeface="Microsoft Sans Serif"/>
              </a:rPr>
              <a:t>В</a:t>
            </a:r>
            <a:r>
              <a:rPr sz="3600" spc="-745" dirty="0">
                <a:solidFill>
                  <a:srgbClr val="205868"/>
                </a:solidFill>
                <a:latin typeface="Microsoft Sans Serif"/>
                <a:cs typeface="Microsoft Sans Serif"/>
              </a:rPr>
              <a:t>О</a:t>
            </a:r>
            <a:r>
              <a:rPr sz="3600" spc="-530" dirty="0">
                <a:solidFill>
                  <a:srgbClr val="205868"/>
                </a:solidFill>
                <a:latin typeface="Microsoft Sans Serif"/>
                <a:cs typeface="Microsoft Sans Serif"/>
              </a:rPr>
              <a:t>Р</a:t>
            </a:r>
            <a:r>
              <a:rPr sz="3600" spc="-560" dirty="0">
                <a:solidFill>
                  <a:srgbClr val="205868"/>
                </a:solidFill>
                <a:latin typeface="Microsoft Sans Serif"/>
                <a:cs typeface="Microsoft Sans Serif"/>
              </a:rPr>
              <a:t>Ы</a:t>
            </a:r>
            <a:r>
              <a:rPr sz="3600" spc="105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3600" spc="-860" dirty="0">
                <a:solidFill>
                  <a:srgbClr val="205868"/>
                </a:solidFill>
                <a:latin typeface="Microsoft Sans Serif"/>
                <a:cs typeface="Microsoft Sans Serif"/>
              </a:rPr>
              <a:t>О</a:t>
            </a:r>
            <a:r>
              <a:rPr sz="3600" spc="105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3600" spc="-400" dirty="0">
                <a:solidFill>
                  <a:srgbClr val="205868"/>
                </a:solidFill>
                <a:latin typeface="Microsoft Sans Serif"/>
                <a:cs typeface="Microsoft Sans Serif"/>
              </a:rPr>
              <a:t>В</a:t>
            </a:r>
            <a:r>
              <a:rPr sz="3600" spc="-509" dirty="0">
                <a:solidFill>
                  <a:srgbClr val="205868"/>
                </a:solidFill>
                <a:latin typeface="Microsoft Sans Serif"/>
                <a:cs typeface="Microsoft Sans Serif"/>
              </a:rPr>
              <a:t>А</a:t>
            </a:r>
            <a:r>
              <a:rPr sz="3600" spc="-695" dirty="0">
                <a:solidFill>
                  <a:srgbClr val="205868"/>
                </a:solidFill>
                <a:latin typeface="Microsoft Sans Serif"/>
                <a:cs typeface="Microsoft Sans Serif"/>
              </a:rPr>
              <a:t>Ж</a:t>
            </a:r>
            <a:r>
              <a:rPr sz="3600" spc="-475" dirty="0">
                <a:solidFill>
                  <a:srgbClr val="205868"/>
                </a:solidFill>
                <a:latin typeface="Microsoft Sans Serif"/>
                <a:cs typeface="Microsoft Sans Serif"/>
              </a:rPr>
              <a:t>Н</a:t>
            </a:r>
            <a:r>
              <a:rPr sz="3600" spc="-745" dirty="0">
                <a:solidFill>
                  <a:srgbClr val="205868"/>
                </a:solidFill>
                <a:latin typeface="Microsoft Sans Serif"/>
                <a:cs typeface="Microsoft Sans Serif"/>
              </a:rPr>
              <a:t>О</a:t>
            </a:r>
            <a:r>
              <a:rPr sz="3600" spc="-625" dirty="0">
                <a:solidFill>
                  <a:srgbClr val="205868"/>
                </a:solidFill>
                <a:latin typeface="Microsoft Sans Serif"/>
                <a:cs typeface="Microsoft Sans Serif"/>
              </a:rPr>
              <a:t>М</a:t>
            </a:r>
            <a:endParaRPr sz="3600" dirty="0">
              <a:latin typeface="Microsoft Sans Serif"/>
              <a:cs typeface="Microsoft Sans Serif"/>
            </a:endParaRPr>
          </a:p>
          <a:p>
            <a:pPr marL="7131050" indent="-107950">
              <a:lnSpc>
                <a:spcPct val="100000"/>
              </a:lnSpc>
              <a:spcBef>
                <a:spcPts val="1920"/>
              </a:spcBef>
              <a:buSzPct val="95833"/>
              <a:buFont typeface="Verdana"/>
              <a:buChar char="•"/>
              <a:tabLst>
                <a:tab pos="7131684" algn="l"/>
              </a:tabLst>
            </a:pPr>
            <a:r>
              <a:rPr sz="2400" spc="-300" dirty="0">
                <a:latin typeface="Microsoft Sans Serif"/>
                <a:cs typeface="Microsoft Sans Serif"/>
              </a:rPr>
              <a:t>День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254" dirty="0">
                <a:latin typeface="Microsoft Sans Serif"/>
                <a:cs typeface="Microsoft Sans Serif"/>
              </a:rPr>
              <a:t>снятия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spc="-260" dirty="0">
                <a:latin typeface="Microsoft Sans Serif"/>
                <a:cs typeface="Microsoft Sans Serif"/>
              </a:rPr>
              <a:t>блокады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spc="-270" dirty="0">
                <a:latin typeface="Microsoft Sans Serif"/>
                <a:cs typeface="Microsoft Sans Serif"/>
              </a:rPr>
              <a:t>Ленинграда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sz="half" idx="3"/>
          </p:nvPr>
        </p:nvSpPr>
        <p:spPr>
          <a:xfrm>
            <a:off x="9220200" y="3314700"/>
            <a:ext cx="7187565" cy="661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204" dirty="0"/>
              <a:t>160</a:t>
            </a:r>
            <a:r>
              <a:rPr spc="-95" dirty="0"/>
              <a:t> </a:t>
            </a:r>
            <a:r>
              <a:rPr spc="-270" dirty="0"/>
              <a:t>лет</a:t>
            </a:r>
            <a:r>
              <a:rPr spc="-85" dirty="0"/>
              <a:t> </a:t>
            </a:r>
            <a:r>
              <a:rPr spc="-265" dirty="0"/>
              <a:t>со</a:t>
            </a:r>
            <a:r>
              <a:rPr spc="-80" dirty="0"/>
              <a:t> </a:t>
            </a:r>
            <a:r>
              <a:rPr spc="-240" dirty="0"/>
              <a:t>дня</a:t>
            </a:r>
            <a:r>
              <a:rPr spc="-100" dirty="0"/>
              <a:t> </a:t>
            </a:r>
            <a:r>
              <a:rPr spc="-275" dirty="0"/>
              <a:t>рождения</a:t>
            </a:r>
            <a:r>
              <a:rPr spc="-65" dirty="0"/>
              <a:t> </a:t>
            </a:r>
            <a:r>
              <a:rPr spc="-330" dirty="0"/>
              <a:t>К.С.</a:t>
            </a:r>
            <a:r>
              <a:rPr spc="-85" dirty="0"/>
              <a:t> </a:t>
            </a:r>
            <a:r>
              <a:rPr spc="-280" dirty="0"/>
              <a:t>Станиславского</a:t>
            </a:r>
          </a:p>
          <a:p>
            <a:pPr marL="120014" indent="-107950">
              <a:lnSpc>
                <a:spcPct val="100000"/>
              </a:lnSpc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400" dirty="0"/>
              <a:t>Д</a:t>
            </a:r>
            <a:r>
              <a:rPr spc="-295" dirty="0"/>
              <a:t>е</a:t>
            </a:r>
            <a:r>
              <a:rPr spc="-250" dirty="0"/>
              <a:t>нь</a:t>
            </a:r>
            <a:r>
              <a:rPr spc="-90" dirty="0"/>
              <a:t> </a:t>
            </a:r>
            <a:r>
              <a:rPr spc="-275" dirty="0"/>
              <a:t>р</a:t>
            </a:r>
            <a:r>
              <a:rPr spc="-245" dirty="0"/>
              <a:t>осс</a:t>
            </a:r>
            <a:r>
              <a:rPr spc="-275" dirty="0"/>
              <a:t>и</a:t>
            </a:r>
            <a:r>
              <a:rPr spc="-245" dirty="0"/>
              <a:t>й</a:t>
            </a:r>
            <a:r>
              <a:rPr spc="-229" dirty="0"/>
              <a:t>с</a:t>
            </a:r>
            <a:r>
              <a:rPr spc="-250" dirty="0"/>
              <a:t>к</a:t>
            </a:r>
            <a:r>
              <a:rPr spc="-270" dirty="0"/>
              <a:t>о</a:t>
            </a:r>
            <a:r>
              <a:rPr spc="-245" dirty="0"/>
              <a:t>й</a:t>
            </a:r>
            <a:r>
              <a:rPr spc="-45" dirty="0"/>
              <a:t> </a:t>
            </a:r>
            <a:r>
              <a:rPr spc="-254" dirty="0"/>
              <a:t>науки</a:t>
            </a:r>
          </a:p>
          <a:p>
            <a:pPr marL="120014" indent="-107950">
              <a:lnSpc>
                <a:spcPct val="100000"/>
              </a:lnSpc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290" dirty="0"/>
              <a:t>Росс</a:t>
            </a:r>
            <a:r>
              <a:rPr spc="-300" dirty="0"/>
              <a:t>и</a:t>
            </a:r>
            <a:r>
              <a:rPr spc="-265" dirty="0"/>
              <a:t>я</a:t>
            </a:r>
            <a:r>
              <a:rPr spc="-85" dirty="0"/>
              <a:t> </a:t>
            </a:r>
            <a:r>
              <a:rPr spc="-245" dirty="0"/>
              <a:t>и</a:t>
            </a:r>
            <a:r>
              <a:rPr spc="-90" dirty="0"/>
              <a:t> </a:t>
            </a:r>
            <a:r>
              <a:rPr spc="-320" dirty="0"/>
              <a:t>мир</a:t>
            </a:r>
          </a:p>
          <a:p>
            <a:pPr marL="120014" indent="-107950">
              <a:lnSpc>
                <a:spcPct val="100000"/>
              </a:lnSpc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400" dirty="0"/>
              <a:t>Д</a:t>
            </a:r>
            <a:r>
              <a:rPr spc="-295" dirty="0"/>
              <a:t>е</a:t>
            </a:r>
            <a:r>
              <a:rPr spc="-250" dirty="0"/>
              <a:t>нь</a:t>
            </a:r>
            <a:r>
              <a:rPr spc="-90" dirty="0"/>
              <a:t> </a:t>
            </a:r>
            <a:r>
              <a:rPr spc="-290" dirty="0"/>
              <a:t>з</a:t>
            </a:r>
            <a:r>
              <a:rPr spc="-335" dirty="0"/>
              <a:t>а</a:t>
            </a:r>
            <a:r>
              <a:rPr spc="-270" dirty="0"/>
              <a:t>щитника</a:t>
            </a:r>
            <a:r>
              <a:rPr spc="-90" dirty="0"/>
              <a:t> </a:t>
            </a:r>
            <a:r>
              <a:rPr spc="-315" dirty="0"/>
              <a:t>Отечества</a:t>
            </a:r>
          </a:p>
          <a:p>
            <a:pPr marL="120014" indent="-107950">
              <a:lnSpc>
                <a:spcPct val="100000"/>
              </a:lnSpc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320" dirty="0"/>
              <a:t>Забота</a:t>
            </a:r>
            <a:r>
              <a:rPr spc="-100" dirty="0"/>
              <a:t> </a:t>
            </a:r>
            <a:r>
              <a:rPr spc="-315" dirty="0"/>
              <a:t>о</a:t>
            </a:r>
            <a:r>
              <a:rPr spc="-90" dirty="0"/>
              <a:t> </a:t>
            </a:r>
            <a:r>
              <a:rPr spc="-300" dirty="0"/>
              <a:t>каждом</a:t>
            </a:r>
          </a:p>
          <a:p>
            <a:pPr marL="120014" indent="-107950">
              <a:lnSpc>
                <a:spcPct val="100000"/>
              </a:lnSpc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330" dirty="0"/>
              <a:t>Меж</a:t>
            </a:r>
            <a:r>
              <a:rPr spc="-285" dirty="0"/>
              <a:t>д</a:t>
            </a:r>
            <a:r>
              <a:rPr spc="-265" dirty="0"/>
              <a:t>ун</a:t>
            </a:r>
            <a:r>
              <a:rPr spc="-290" dirty="0"/>
              <a:t>а</a:t>
            </a:r>
            <a:r>
              <a:rPr spc="-260" dirty="0"/>
              <a:t>ро</a:t>
            </a:r>
            <a:r>
              <a:rPr spc="-280" dirty="0"/>
              <a:t>д</a:t>
            </a:r>
            <a:r>
              <a:rPr spc="-235" dirty="0"/>
              <a:t>ный</a:t>
            </a:r>
            <a:r>
              <a:rPr spc="-80" dirty="0"/>
              <a:t> </a:t>
            </a:r>
            <a:r>
              <a:rPr spc="-254" dirty="0"/>
              <a:t>женск</a:t>
            </a:r>
            <a:r>
              <a:rPr spc="-270" dirty="0"/>
              <a:t>и</a:t>
            </a:r>
            <a:r>
              <a:rPr spc="-245" dirty="0"/>
              <a:t>й</a:t>
            </a:r>
            <a:r>
              <a:rPr spc="-85" dirty="0"/>
              <a:t> </a:t>
            </a:r>
            <a:r>
              <a:rPr spc="-260" dirty="0"/>
              <a:t>день</a:t>
            </a:r>
          </a:p>
          <a:p>
            <a:pPr marL="12700" marR="5080">
              <a:lnSpc>
                <a:spcPct val="100000"/>
              </a:lnSpc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290" dirty="0"/>
              <a:t>110</a:t>
            </a:r>
            <a:r>
              <a:rPr spc="-110" dirty="0"/>
              <a:t> </a:t>
            </a:r>
            <a:r>
              <a:rPr spc="-270" dirty="0"/>
              <a:t>лет</a:t>
            </a:r>
            <a:r>
              <a:rPr spc="-90" dirty="0"/>
              <a:t> </a:t>
            </a:r>
            <a:r>
              <a:rPr spc="-265" dirty="0"/>
              <a:t>со</a:t>
            </a:r>
            <a:r>
              <a:rPr spc="-85" dirty="0"/>
              <a:t> </a:t>
            </a:r>
            <a:r>
              <a:rPr spc="-240" dirty="0"/>
              <a:t>дня</a:t>
            </a:r>
            <a:r>
              <a:rPr spc="-85" dirty="0"/>
              <a:t> </a:t>
            </a:r>
            <a:r>
              <a:rPr spc="-275" dirty="0"/>
              <a:t>рождения</a:t>
            </a:r>
            <a:r>
              <a:rPr spc="-85" dirty="0"/>
              <a:t> </a:t>
            </a:r>
            <a:r>
              <a:rPr spc="-270" dirty="0"/>
              <a:t>советского</a:t>
            </a:r>
            <a:r>
              <a:rPr spc="-55" dirty="0"/>
              <a:t> </a:t>
            </a:r>
            <a:r>
              <a:rPr spc="-265" dirty="0"/>
              <a:t>писателя</a:t>
            </a:r>
            <a:r>
              <a:rPr spc="-90" dirty="0"/>
              <a:t> </a:t>
            </a:r>
            <a:r>
              <a:rPr spc="-245" dirty="0"/>
              <a:t>и</a:t>
            </a:r>
            <a:r>
              <a:rPr spc="-80" dirty="0"/>
              <a:t> </a:t>
            </a:r>
            <a:r>
              <a:rPr spc="-270" dirty="0"/>
              <a:t>поэта,</a:t>
            </a:r>
            <a:r>
              <a:rPr spc="-90" dirty="0"/>
              <a:t> </a:t>
            </a:r>
            <a:r>
              <a:rPr spc="-295" dirty="0"/>
              <a:t>автора </a:t>
            </a:r>
            <a:r>
              <a:rPr spc="-625" dirty="0"/>
              <a:t> </a:t>
            </a:r>
            <a:r>
              <a:rPr spc="-254" dirty="0"/>
              <a:t>слов</a:t>
            </a:r>
            <a:r>
              <a:rPr spc="-90" dirty="0"/>
              <a:t> </a:t>
            </a:r>
            <a:r>
              <a:rPr spc="-290" dirty="0"/>
              <a:t>гимнов</a:t>
            </a:r>
            <a:r>
              <a:rPr spc="-80" dirty="0"/>
              <a:t> </a:t>
            </a:r>
            <a:r>
              <a:rPr spc="-450" dirty="0"/>
              <a:t>РФ</a:t>
            </a:r>
            <a:r>
              <a:rPr spc="-90" dirty="0"/>
              <a:t> </a:t>
            </a:r>
            <a:r>
              <a:rPr spc="-245" dirty="0"/>
              <a:t>и</a:t>
            </a:r>
            <a:r>
              <a:rPr spc="-85" dirty="0"/>
              <a:t> </a:t>
            </a:r>
            <a:r>
              <a:rPr spc="-490" dirty="0"/>
              <a:t>СССР</a:t>
            </a:r>
            <a:r>
              <a:rPr spc="-90" dirty="0"/>
              <a:t> </a:t>
            </a:r>
            <a:r>
              <a:rPr spc="-360" dirty="0"/>
              <a:t>С.</a:t>
            </a:r>
            <a:r>
              <a:rPr spc="-280" dirty="0"/>
              <a:t>В.</a:t>
            </a:r>
            <a:r>
              <a:rPr spc="-95" dirty="0"/>
              <a:t> </a:t>
            </a:r>
            <a:r>
              <a:rPr spc="-285" dirty="0"/>
              <a:t>Михалкова</a:t>
            </a:r>
          </a:p>
          <a:p>
            <a:pPr marL="120014" indent="-107950">
              <a:lnSpc>
                <a:spcPct val="100000"/>
              </a:lnSpc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400" dirty="0"/>
              <a:t>Д</a:t>
            </a:r>
            <a:r>
              <a:rPr spc="-295" dirty="0"/>
              <a:t>е</a:t>
            </a:r>
            <a:r>
              <a:rPr spc="-250" dirty="0"/>
              <a:t>нь</a:t>
            </a:r>
            <a:r>
              <a:rPr spc="-90" dirty="0"/>
              <a:t> </a:t>
            </a:r>
            <a:r>
              <a:rPr spc="-280" dirty="0"/>
              <a:t>во</a:t>
            </a:r>
            <a:r>
              <a:rPr spc="-265" dirty="0"/>
              <a:t>с</a:t>
            </a:r>
            <a:r>
              <a:rPr spc="-260" dirty="0"/>
              <a:t>сое</a:t>
            </a:r>
            <a:r>
              <a:rPr spc="-295" dirty="0"/>
              <a:t>д</a:t>
            </a:r>
            <a:r>
              <a:rPr spc="-260" dirty="0"/>
              <a:t>инен</a:t>
            </a:r>
            <a:r>
              <a:rPr spc="-270" dirty="0"/>
              <a:t>и</a:t>
            </a:r>
            <a:r>
              <a:rPr spc="-265" dirty="0"/>
              <a:t>я</a:t>
            </a:r>
            <a:r>
              <a:rPr spc="-45" dirty="0"/>
              <a:t> </a:t>
            </a:r>
            <a:r>
              <a:rPr spc="-325" dirty="0"/>
              <a:t>Кры</a:t>
            </a:r>
            <a:r>
              <a:rPr spc="-350" dirty="0"/>
              <a:t>м</a:t>
            </a:r>
            <a:r>
              <a:rPr spc="-315" dirty="0"/>
              <a:t>а</a:t>
            </a:r>
            <a:r>
              <a:rPr spc="-80" dirty="0"/>
              <a:t> </a:t>
            </a:r>
            <a:r>
              <a:rPr spc="-215" dirty="0"/>
              <a:t>с</a:t>
            </a:r>
            <a:r>
              <a:rPr spc="-90" dirty="0"/>
              <a:t> </a:t>
            </a:r>
            <a:r>
              <a:rPr spc="-290" dirty="0"/>
              <a:t>Росс</a:t>
            </a:r>
            <a:r>
              <a:rPr spc="-300" dirty="0"/>
              <a:t>и</a:t>
            </a:r>
            <a:r>
              <a:rPr spc="-285" dirty="0"/>
              <a:t>ей</a:t>
            </a:r>
          </a:p>
          <a:p>
            <a:pPr marL="120014" indent="-107950">
              <a:lnSpc>
                <a:spcPct val="100000"/>
              </a:lnSpc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310" dirty="0"/>
              <a:t>Всеми</a:t>
            </a:r>
            <a:r>
              <a:rPr spc="-300" dirty="0"/>
              <a:t>р</a:t>
            </a:r>
            <a:r>
              <a:rPr spc="-229" dirty="0"/>
              <a:t>ны</a:t>
            </a:r>
            <a:r>
              <a:rPr spc="-245" dirty="0"/>
              <a:t>й</a:t>
            </a:r>
            <a:r>
              <a:rPr spc="-70" dirty="0"/>
              <a:t> </a:t>
            </a:r>
            <a:r>
              <a:rPr spc="-260" dirty="0"/>
              <a:t>день</a:t>
            </a:r>
            <a:r>
              <a:rPr spc="-90" dirty="0"/>
              <a:t> </a:t>
            </a:r>
            <a:r>
              <a:rPr spc="-305" dirty="0"/>
              <a:t>теа</a:t>
            </a:r>
            <a:r>
              <a:rPr spc="-280" dirty="0"/>
              <a:t>т</a:t>
            </a:r>
            <a:r>
              <a:rPr spc="-290" dirty="0"/>
              <a:t>ра</a:t>
            </a:r>
          </a:p>
          <a:p>
            <a:pPr marL="120014" indent="-107950">
              <a:lnSpc>
                <a:spcPct val="100000"/>
              </a:lnSpc>
              <a:spcBef>
                <a:spcPts val="5"/>
              </a:spcBef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395" dirty="0"/>
              <a:t>Д</a:t>
            </a:r>
            <a:r>
              <a:rPr spc="-295" dirty="0"/>
              <a:t>е</a:t>
            </a:r>
            <a:r>
              <a:rPr spc="-250" dirty="0"/>
              <a:t>нь</a:t>
            </a:r>
            <a:r>
              <a:rPr spc="-100" dirty="0"/>
              <a:t> </a:t>
            </a:r>
            <a:r>
              <a:rPr spc="-295" dirty="0"/>
              <a:t>космон</a:t>
            </a:r>
            <a:r>
              <a:rPr spc="-300" dirty="0"/>
              <a:t>а</a:t>
            </a:r>
            <a:r>
              <a:rPr spc="-254" dirty="0"/>
              <a:t>вт</a:t>
            </a:r>
            <a:r>
              <a:rPr spc="-295" dirty="0"/>
              <a:t>и</a:t>
            </a:r>
            <a:r>
              <a:rPr spc="-225" dirty="0"/>
              <a:t>ки.</a:t>
            </a:r>
            <a:r>
              <a:rPr spc="-55" dirty="0"/>
              <a:t> </a:t>
            </a:r>
            <a:r>
              <a:rPr spc="-320" dirty="0"/>
              <a:t>Мы</a:t>
            </a:r>
            <a:r>
              <a:rPr spc="-85" dirty="0"/>
              <a:t> </a:t>
            </a:r>
            <a:r>
              <a:rPr spc="480" dirty="0"/>
              <a:t>–</a:t>
            </a:r>
            <a:r>
              <a:rPr spc="-85" dirty="0"/>
              <a:t> </a:t>
            </a:r>
            <a:r>
              <a:rPr spc="-265" dirty="0"/>
              <a:t>первые!</a:t>
            </a:r>
          </a:p>
          <a:p>
            <a:pPr marL="12700" marR="907415">
              <a:lnSpc>
                <a:spcPct val="100000"/>
              </a:lnSpc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385" dirty="0"/>
              <a:t>П</a:t>
            </a:r>
            <a:r>
              <a:rPr spc="-305" dirty="0"/>
              <a:t>а</a:t>
            </a:r>
            <a:r>
              <a:rPr spc="-310" dirty="0"/>
              <a:t>мять</a:t>
            </a:r>
            <a:r>
              <a:rPr spc="-85" dirty="0"/>
              <a:t> </a:t>
            </a:r>
            <a:r>
              <a:rPr spc="-315" dirty="0"/>
              <a:t>о</a:t>
            </a:r>
            <a:r>
              <a:rPr spc="-90" dirty="0"/>
              <a:t> </a:t>
            </a:r>
            <a:r>
              <a:rPr spc="-265" dirty="0"/>
              <a:t>геноциде</a:t>
            </a:r>
            <a:r>
              <a:rPr spc="-85" dirty="0"/>
              <a:t> </a:t>
            </a:r>
            <a:r>
              <a:rPr spc="-290" dirty="0"/>
              <a:t>сове</a:t>
            </a:r>
            <a:r>
              <a:rPr spc="-260" dirty="0"/>
              <a:t>т</a:t>
            </a:r>
            <a:r>
              <a:rPr spc="-254" dirty="0"/>
              <a:t>ского</a:t>
            </a:r>
            <a:r>
              <a:rPr spc="-55" dirty="0"/>
              <a:t> </a:t>
            </a:r>
            <a:r>
              <a:rPr spc="-275" dirty="0"/>
              <a:t>народа</a:t>
            </a:r>
            <a:r>
              <a:rPr spc="-85" dirty="0"/>
              <a:t> </a:t>
            </a:r>
            <a:r>
              <a:rPr spc="-254" dirty="0"/>
              <a:t>нацис</a:t>
            </a:r>
            <a:r>
              <a:rPr spc="-225" dirty="0"/>
              <a:t>т</a:t>
            </a:r>
            <a:r>
              <a:rPr spc="-335" dirty="0"/>
              <a:t>ами</a:t>
            </a:r>
            <a:r>
              <a:rPr spc="-70" dirty="0"/>
              <a:t> </a:t>
            </a:r>
            <a:r>
              <a:rPr spc="-245" dirty="0"/>
              <a:t>и</a:t>
            </a:r>
            <a:r>
              <a:rPr spc="-85" dirty="0"/>
              <a:t> </a:t>
            </a:r>
            <a:r>
              <a:rPr spc="-195" dirty="0"/>
              <a:t>их  </a:t>
            </a:r>
            <a:r>
              <a:rPr spc="-285" dirty="0"/>
              <a:t>пособниками</a:t>
            </a:r>
          </a:p>
          <a:p>
            <a:pPr marL="120014" indent="-107950">
              <a:lnSpc>
                <a:spcPct val="100000"/>
              </a:lnSpc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400" dirty="0"/>
              <a:t>Д</a:t>
            </a:r>
            <a:r>
              <a:rPr spc="-295" dirty="0"/>
              <a:t>е</a:t>
            </a:r>
            <a:r>
              <a:rPr spc="-250" dirty="0"/>
              <a:t>нь</a:t>
            </a:r>
            <a:r>
              <a:rPr spc="-90" dirty="0"/>
              <a:t> </a:t>
            </a:r>
            <a:r>
              <a:rPr spc="-375" dirty="0"/>
              <a:t>З</a:t>
            </a:r>
            <a:r>
              <a:rPr spc="-335" dirty="0"/>
              <a:t>е</a:t>
            </a:r>
            <a:r>
              <a:rPr spc="-300" dirty="0"/>
              <a:t>мли</a:t>
            </a:r>
          </a:p>
          <a:p>
            <a:pPr marL="120014" indent="-107950">
              <a:lnSpc>
                <a:spcPct val="100000"/>
              </a:lnSpc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400" dirty="0"/>
              <a:t>Д</a:t>
            </a:r>
            <a:r>
              <a:rPr spc="-295" dirty="0"/>
              <a:t>е</a:t>
            </a:r>
            <a:r>
              <a:rPr spc="-250" dirty="0"/>
              <a:t>нь</a:t>
            </a:r>
            <a:r>
              <a:rPr spc="-90" dirty="0"/>
              <a:t> </a:t>
            </a:r>
            <a:r>
              <a:rPr spc="-350" dirty="0"/>
              <a:t>Тр</a:t>
            </a:r>
            <a:r>
              <a:rPr spc="-310" dirty="0"/>
              <a:t>у</a:t>
            </a:r>
            <a:r>
              <a:rPr spc="-265" dirty="0"/>
              <a:t>да</a:t>
            </a:r>
          </a:p>
          <a:p>
            <a:pPr marL="120014" indent="-107950">
              <a:lnSpc>
                <a:spcPct val="100000"/>
              </a:lnSpc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400" dirty="0"/>
              <a:t>Д</a:t>
            </a:r>
            <a:r>
              <a:rPr spc="-295" dirty="0"/>
              <a:t>е</a:t>
            </a:r>
            <a:r>
              <a:rPr spc="-250" dirty="0"/>
              <a:t>нь</a:t>
            </a:r>
            <a:r>
              <a:rPr spc="-90" dirty="0"/>
              <a:t> </a:t>
            </a:r>
            <a:r>
              <a:rPr spc="-380" dirty="0"/>
              <a:t>П</a:t>
            </a:r>
            <a:r>
              <a:rPr spc="-270" dirty="0"/>
              <a:t>обеды.</a:t>
            </a:r>
            <a:r>
              <a:rPr spc="-85" dirty="0"/>
              <a:t> </a:t>
            </a:r>
            <a:r>
              <a:rPr spc="-315" dirty="0"/>
              <a:t>Бессмер</a:t>
            </a:r>
            <a:r>
              <a:rPr spc="-260" dirty="0"/>
              <a:t>т</a:t>
            </a:r>
            <a:r>
              <a:rPr spc="-229" dirty="0"/>
              <a:t>ны</a:t>
            </a:r>
            <a:r>
              <a:rPr spc="-245" dirty="0"/>
              <a:t>й</a:t>
            </a:r>
            <a:r>
              <a:rPr spc="-70" dirty="0"/>
              <a:t> </a:t>
            </a:r>
            <a:r>
              <a:rPr spc="-250" dirty="0"/>
              <a:t>полк</a:t>
            </a:r>
          </a:p>
          <a:p>
            <a:pPr marL="120014" indent="-107950">
              <a:lnSpc>
                <a:spcPct val="100000"/>
              </a:lnSpc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300" dirty="0"/>
              <a:t>День</a:t>
            </a:r>
            <a:r>
              <a:rPr spc="-85" dirty="0"/>
              <a:t> </a:t>
            </a:r>
            <a:r>
              <a:rPr spc="-254" dirty="0"/>
              <a:t>детских</a:t>
            </a:r>
            <a:r>
              <a:rPr spc="-60" dirty="0"/>
              <a:t> </a:t>
            </a:r>
            <a:r>
              <a:rPr spc="-285" dirty="0"/>
              <a:t>общественных</a:t>
            </a:r>
            <a:r>
              <a:rPr spc="-95" dirty="0"/>
              <a:t> </a:t>
            </a:r>
            <a:r>
              <a:rPr spc="-270" dirty="0"/>
              <a:t>организаций</a:t>
            </a:r>
          </a:p>
          <a:p>
            <a:pPr marL="120014" indent="-107950">
              <a:lnSpc>
                <a:spcPct val="100000"/>
              </a:lnSpc>
              <a:buSzPct val="95833"/>
              <a:buFont typeface="Verdana"/>
              <a:buChar char="•"/>
              <a:tabLst>
                <a:tab pos="120650" algn="l"/>
              </a:tabLst>
            </a:pPr>
            <a:r>
              <a:rPr spc="-260" dirty="0"/>
              <a:t>"Россия-страна</a:t>
            </a:r>
            <a:r>
              <a:rPr spc="-55" dirty="0"/>
              <a:t> </a:t>
            </a:r>
            <a:r>
              <a:rPr spc="-295" dirty="0"/>
              <a:t>возможностей"</a:t>
            </a:r>
          </a:p>
        </p:txBody>
      </p:sp>
      <p:sp>
        <p:nvSpPr>
          <p:cNvPr id="20" name="object 20"/>
          <p:cNvSpPr/>
          <p:nvPr/>
        </p:nvSpPr>
        <p:spPr>
          <a:xfrm>
            <a:off x="7738618" y="5758941"/>
            <a:ext cx="79375" cy="3244215"/>
          </a:xfrm>
          <a:custGeom>
            <a:avLst/>
            <a:gdLst/>
            <a:ahLst/>
            <a:cxnLst/>
            <a:rect l="l" t="t" r="r" b="b"/>
            <a:pathLst>
              <a:path w="79375" h="3244215">
                <a:moveTo>
                  <a:pt x="39624" y="3164586"/>
                </a:moveTo>
                <a:lnTo>
                  <a:pt x="24270" y="3167703"/>
                </a:lnTo>
                <a:lnTo>
                  <a:pt x="11668" y="3176190"/>
                </a:lnTo>
                <a:lnTo>
                  <a:pt x="3137" y="3188749"/>
                </a:lnTo>
                <a:lnTo>
                  <a:pt x="0" y="3204083"/>
                </a:lnTo>
                <a:lnTo>
                  <a:pt x="3137" y="3219489"/>
                </a:lnTo>
                <a:lnTo>
                  <a:pt x="11668" y="3232086"/>
                </a:lnTo>
                <a:lnTo>
                  <a:pt x="24270" y="3240587"/>
                </a:lnTo>
                <a:lnTo>
                  <a:pt x="39624" y="3243707"/>
                </a:lnTo>
                <a:lnTo>
                  <a:pt x="54957" y="3240587"/>
                </a:lnTo>
                <a:lnTo>
                  <a:pt x="67516" y="3232086"/>
                </a:lnTo>
                <a:lnTo>
                  <a:pt x="76003" y="3219489"/>
                </a:lnTo>
                <a:lnTo>
                  <a:pt x="79121" y="3204083"/>
                </a:lnTo>
                <a:lnTo>
                  <a:pt x="76003" y="3188749"/>
                </a:lnTo>
                <a:lnTo>
                  <a:pt x="67516" y="3176190"/>
                </a:lnTo>
                <a:lnTo>
                  <a:pt x="54957" y="3167703"/>
                </a:lnTo>
                <a:lnTo>
                  <a:pt x="39624" y="3164586"/>
                </a:lnTo>
                <a:close/>
              </a:path>
              <a:path w="79375" h="3244215">
                <a:moveTo>
                  <a:pt x="39624" y="3006344"/>
                </a:moveTo>
                <a:lnTo>
                  <a:pt x="24270" y="3009461"/>
                </a:lnTo>
                <a:lnTo>
                  <a:pt x="11668" y="3017948"/>
                </a:lnTo>
                <a:lnTo>
                  <a:pt x="3137" y="3030507"/>
                </a:lnTo>
                <a:lnTo>
                  <a:pt x="0" y="3045841"/>
                </a:lnTo>
                <a:lnTo>
                  <a:pt x="3137" y="3061247"/>
                </a:lnTo>
                <a:lnTo>
                  <a:pt x="11668" y="3073844"/>
                </a:lnTo>
                <a:lnTo>
                  <a:pt x="24270" y="3082345"/>
                </a:lnTo>
                <a:lnTo>
                  <a:pt x="39624" y="3085465"/>
                </a:lnTo>
                <a:lnTo>
                  <a:pt x="54957" y="3082345"/>
                </a:lnTo>
                <a:lnTo>
                  <a:pt x="67516" y="3073844"/>
                </a:lnTo>
                <a:lnTo>
                  <a:pt x="76003" y="3061247"/>
                </a:lnTo>
                <a:lnTo>
                  <a:pt x="79121" y="3045841"/>
                </a:lnTo>
                <a:lnTo>
                  <a:pt x="76003" y="3030507"/>
                </a:lnTo>
                <a:lnTo>
                  <a:pt x="67516" y="3017948"/>
                </a:lnTo>
                <a:lnTo>
                  <a:pt x="54957" y="3009461"/>
                </a:lnTo>
                <a:lnTo>
                  <a:pt x="39624" y="3006344"/>
                </a:lnTo>
                <a:close/>
              </a:path>
              <a:path w="79375" h="3244215">
                <a:moveTo>
                  <a:pt x="39624" y="2848102"/>
                </a:moveTo>
                <a:lnTo>
                  <a:pt x="24270" y="2851219"/>
                </a:lnTo>
                <a:lnTo>
                  <a:pt x="11668" y="2859706"/>
                </a:lnTo>
                <a:lnTo>
                  <a:pt x="3137" y="2872265"/>
                </a:lnTo>
                <a:lnTo>
                  <a:pt x="0" y="2887599"/>
                </a:lnTo>
                <a:lnTo>
                  <a:pt x="3137" y="2903005"/>
                </a:lnTo>
                <a:lnTo>
                  <a:pt x="11668" y="2915602"/>
                </a:lnTo>
                <a:lnTo>
                  <a:pt x="24270" y="2924103"/>
                </a:lnTo>
                <a:lnTo>
                  <a:pt x="39624" y="2927223"/>
                </a:lnTo>
                <a:lnTo>
                  <a:pt x="54957" y="2924103"/>
                </a:lnTo>
                <a:lnTo>
                  <a:pt x="67516" y="2915602"/>
                </a:lnTo>
                <a:lnTo>
                  <a:pt x="76003" y="2903005"/>
                </a:lnTo>
                <a:lnTo>
                  <a:pt x="79121" y="2887599"/>
                </a:lnTo>
                <a:lnTo>
                  <a:pt x="76003" y="2872265"/>
                </a:lnTo>
                <a:lnTo>
                  <a:pt x="67516" y="2859706"/>
                </a:lnTo>
                <a:lnTo>
                  <a:pt x="54957" y="2851219"/>
                </a:lnTo>
                <a:lnTo>
                  <a:pt x="39624" y="2848102"/>
                </a:lnTo>
                <a:close/>
              </a:path>
              <a:path w="79375" h="3244215">
                <a:moveTo>
                  <a:pt x="39624" y="2689860"/>
                </a:moveTo>
                <a:lnTo>
                  <a:pt x="24270" y="2692979"/>
                </a:lnTo>
                <a:lnTo>
                  <a:pt x="11668" y="2701480"/>
                </a:lnTo>
                <a:lnTo>
                  <a:pt x="3137" y="2714077"/>
                </a:lnTo>
                <a:lnTo>
                  <a:pt x="0" y="2729484"/>
                </a:lnTo>
                <a:lnTo>
                  <a:pt x="3137" y="2744817"/>
                </a:lnTo>
                <a:lnTo>
                  <a:pt x="11668" y="2757376"/>
                </a:lnTo>
                <a:lnTo>
                  <a:pt x="24270" y="2765863"/>
                </a:lnTo>
                <a:lnTo>
                  <a:pt x="39624" y="2768981"/>
                </a:lnTo>
                <a:lnTo>
                  <a:pt x="54957" y="2765863"/>
                </a:lnTo>
                <a:lnTo>
                  <a:pt x="67516" y="2757376"/>
                </a:lnTo>
                <a:lnTo>
                  <a:pt x="76003" y="2744817"/>
                </a:lnTo>
                <a:lnTo>
                  <a:pt x="79121" y="2729484"/>
                </a:lnTo>
                <a:lnTo>
                  <a:pt x="76003" y="2714077"/>
                </a:lnTo>
                <a:lnTo>
                  <a:pt x="67516" y="2701480"/>
                </a:lnTo>
                <a:lnTo>
                  <a:pt x="54957" y="2692979"/>
                </a:lnTo>
                <a:lnTo>
                  <a:pt x="39624" y="2689860"/>
                </a:lnTo>
                <a:close/>
              </a:path>
              <a:path w="79375" h="3244215">
                <a:moveTo>
                  <a:pt x="39624" y="2531618"/>
                </a:moveTo>
                <a:lnTo>
                  <a:pt x="24270" y="2534737"/>
                </a:lnTo>
                <a:lnTo>
                  <a:pt x="11668" y="2543238"/>
                </a:lnTo>
                <a:lnTo>
                  <a:pt x="3137" y="2555835"/>
                </a:lnTo>
                <a:lnTo>
                  <a:pt x="0" y="2571242"/>
                </a:lnTo>
                <a:lnTo>
                  <a:pt x="3137" y="2586575"/>
                </a:lnTo>
                <a:lnTo>
                  <a:pt x="11668" y="2599134"/>
                </a:lnTo>
                <a:lnTo>
                  <a:pt x="24270" y="2607621"/>
                </a:lnTo>
                <a:lnTo>
                  <a:pt x="39624" y="2610739"/>
                </a:lnTo>
                <a:lnTo>
                  <a:pt x="54957" y="2607621"/>
                </a:lnTo>
                <a:lnTo>
                  <a:pt x="67516" y="2599134"/>
                </a:lnTo>
                <a:lnTo>
                  <a:pt x="76003" y="2586575"/>
                </a:lnTo>
                <a:lnTo>
                  <a:pt x="79121" y="2571242"/>
                </a:lnTo>
                <a:lnTo>
                  <a:pt x="76003" y="2555835"/>
                </a:lnTo>
                <a:lnTo>
                  <a:pt x="67516" y="2543238"/>
                </a:lnTo>
                <a:lnTo>
                  <a:pt x="54957" y="2534737"/>
                </a:lnTo>
                <a:lnTo>
                  <a:pt x="39624" y="2531618"/>
                </a:lnTo>
                <a:close/>
              </a:path>
              <a:path w="79375" h="3244215">
                <a:moveTo>
                  <a:pt x="39624" y="2373376"/>
                </a:moveTo>
                <a:lnTo>
                  <a:pt x="24270" y="2376495"/>
                </a:lnTo>
                <a:lnTo>
                  <a:pt x="11668" y="2384996"/>
                </a:lnTo>
                <a:lnTo>
                  <a:pt x="3137" y="2397593"/>
                </a:lnTo>
                <a:lnTo>
                  <a:pt x="0" y="2413000"/>
                </a:lnTo>
                <a:lnTo>
                  <a:pt x="3137" y="2428333"/>
                </a:lnTo>
                <a:lnTo>
                  <a:pt x="11668" y="2440892"/>
                </a:lnTo>
                <a:lnTo>
                  <a:pt x="24270" y="2449379"/>
                </a:lnTo>
                <a:lnTo>
                  <a:pt x="39624" y="2452497"/>
                </a:lnTo>
                <a:lnTo>
                  <a:pt x="54957" y="2449379"/>
                </a:lnTo>
                <a:lnTo>
                  <a:pt x="67516" y="2440892"/>
                </a:lnTo>
                <a:lnTo>
                  <a:pt x="76003" y="2428333"/>
                </a:lnTo>
                <a:lnTo>
                  <a:pt x="79121" y="2413000"/>
                </a:lnTo>
                <a:lnTo>
                  <a:pt x="76003" y="2397593"/>
                </a:lnTo>
                <a:lnTo>
                  <a:pt x="67516" y="2384996"/>
                </a:lnTo>
                <a:lnTo>
                  <a:pt x="54957" y="2376495"/>
                </a:lnTo>
                <a:lnTo>
                  <a:pt x="39624" y="2373376"/>
                </a:lnTo>
                <a:close/>
              </a:path>
              <a:path w="79375" h="3244215">
                <a:moveTo>
                  <a:pt x="39624" y="2215134"/>
                </a:moveTo>
                <a:lnTo>
                  <a:pt x="24270" y="2218271"/>
                </a:lnTo>
                <a:lnTo>
                  <a:pt x="11668" y="2226802"/>
                </a:lnTo>
                <a:lnTo>
                  <a:pt x="3137" y="2239404"/>
                </a:lnTo>
                <a:lnTo>
                  <a:pt x="0" y="2254758"/>
                </a:lnTo>
                <a:lnTo>
                  <a:pt x="3137" y="2270091"/>
                </a:lnTo>
                <a:lnTo>
                  <a:pt x="11668" y="2282650"/>
                </a:lnTo>
                <a:lnTo>
                  <a:pt x="24270" y="2291137"/>
                </a:lnTo>
                <a:lnTo>
                  <a:pt x="39624" y="2294255"/>
                </a:lnTo>
                <a:lnTo>
                  <a:pt x="54957" y="2291137"/>
                </a:lnTo>
                <a:lnTo>
                  <a:pt x="67516" y="2282650"/>
                </a:lnTo>
                <a:lnTo>
                  <a:pt x="76003" y="2270091"/>
                </a:lnTo>
                <a:lnTo>
                  <a:pt x="79121" y="2254758"/>
                </a:lnTo>
                <a:lnTo>
                  <a:pt x="76003" y="2239404"/>
                </a:lnTo>
                <a:lnTo>
                  <a:pt x="67516" y="2226802"/>
                </a:lnTo>
                <a:lnTo>
                  <a:pt x="54957" y="2218271"/>
                </a:lnTo>
                <a:lnTo>
                  <a:pt x="39624" y="2215134"/>
                </a:lnTo>
                <a:close/>
              </a:path>
              <a:path w="79375" h="3244215">
                <a:moveTo>
                  <a:pt x="39624" y="2057019"/>
                </a:moveTo>
                <a:lnTo>
                  <a:pt x="24270" y="2060136"/>
                </a:lnTo>
                <a:lnTo>
                  <a:pt x="11668" y="2068623"/>
                </a:lnTo>
                <a:lnTo>
                  <a:pt x="3137" y="2081182"/>
                </a:lnTo>
                <a:lnTo>
                  <a:pt x="0" y="2096516"/>
                </a:lnTo>
                <a:lnTo>
                  <a:pt x="3137" y="2111849"/>
                </a:lnTo>
                <a:lnTo>
                  <a:pt x="11668" y="2124408"/>
                </a:lnTo>
                <a:lnTo>
                  <a:pt x="24270" y="2132895"/>
                </a:lnTo>
                <a:lnTo>
                  <a:pt x="39624" y="2136013"/>
                </a:lnTo>
                <a:lnTo>
                  <a:pt x="54957" y="2132895"/>
                </a:lnTo>
                <a:lnTo>
                  <a:pt x="67516" y="2124408"/>
                </a:lnTo>
                <a:lnTo>
                  <a:pt x="76003" y="2111849"/>
                </a:lnTo>
                <a:lnTo>
                  <a:pt x="79121" y="2096516"/>
                </a:lnTo>
                <a:lnTo>
                  <a:pt x="76003" y="2081182"/>
                </a:lnTo>
                <a:lnTo>
                  <a:pt x="67516" y="2068623"/>
                </a:lnTo>
                <a:lnTo>
                  <a:pt x="54957" y="2060136"/>
                </a:lnTo>
                <a:lnTo>
                  <a:pt x="39624" y="2057019"/>
                </a:lnTo>
                <a:close/>
              </a:path>
              <a:path w="79375" h="3244215">
                <a:moveTo>
                  <a:pt x="39624" y="1898777"/>
                </a:moveTo>
                <a:lnTo>
                  <a:pt x="24270" y="1901894"/>
                </a:lnTo>
                <a:lnTo>
                  <a:pt x="11668" y="1910381"/>
                </a:lnTo>
                <a:lnTo>
                  <a:pt x="3137" y="1922940"/>
                </a:lnTo>
                <a:lnTo>
                  <a:pt x="0" y="1938274"/>
                </a:lnTo>
                <a:lnTo>
                  <a:pt x="3137" y="1953627"/>
                </a:lnTo>
                <a:lnTo>
                  <a:pt x="11668" y="1966229"/>
                </a:lnTo>
                <a:lnTo>
                  <a:pt x="24270" y="1974760"/>
                </a:lnTo>
                <a:lnTo>
                  <a:pt x="39624" y="1977898"/>
                </a:lnTo>
                <a:lnTo>
                  <a:pt x="54957" y="1974760"/>
                </a:lnTo>
                <a:lnTo>
                  <a:pt x="67516" y="1966229"/>
                </a:lnTo>
                <a:lnTo>
                  <a:pt x="76003" y="1953627"/>
                </a:lnTo>
                <a:lnTo>
                  <a:pt x="79121" y="1938274"/>
                </a:lnTo>
                <a:lnTo>
                  <a:pt x="76003" y="1922940"/>
                </a:lnTo>
                <a:lnTo>
                  <a:pt x="67516" y="1910381"/>
                </a:lnTo>
                <a:lnTo>
                  <a:pt x="54957" y="1901894"/>
                </a:lnTo>
                <a:lnTo>
                  <a:pt x="39624" y="1898777"/>
                </a:lnTo>
                <a:close/>
              </a:path>
              <a:path w="79375" h="3244215">
                <a:moveTo>
                  <a:pt x="39624" y="1740535"/>
                </a:moveTo>
                <a:lnTo>
                  <a:pt x="24270" y="1743652"/>
                </a:lnTo>
                <a:lnTo>
                  <a:pt x="11668" y="1752139"/>
                </a:lnTo>
                <a:lnTo>
                  <a:pt x="3137" y="1764698"/>
                </a:lnTo>
                <a:lnTo>
                  <a:pt x="0" y="1780032"/>
                </a:lnTo>
                <a:lnTo>
                  <a:pt x="3137" y="1795438"/>
                </a:lnTo>
                <a:lnTo>
                  <a:pt x="11668" y="1808035"/>
                </a:lnTo>
                <a:lnTo>
                  <a:pt x="24270" y="1816536"/>
                </a:lnTo>
                <a:lnTo>
                  <a:pt x="39624" y="1819656"/>
                </a:lnTo>
                <a:lnTo>
                  <a:pt x="54957" y="1816536"/>
                </a:lnTo>
                <a:lnTo>
                  <a:pt x="67516" y="1808035"/>
                </a:lnTo>
                <a:lnTo>
                  <a:pt x="76003" y="1795438"/>
                </a:lnTo>
                <a:lnTo>
                  <a:pt x="79121" y="1780032"/>
                </a:lnTo>
                <a:lnTo>
                  <a:pt x="76003" y="1764698"/>
                </a:lnTo>
                <a:lnTo>
                  <a:pt x="67516" y="1752139"/>
                </a:lnTo>
                <a:lnTo>
                  <a:pt x="54957" y="1743652"/>
                </a:lnTo>
                <a:lnTo>
                  <a:pt x="39624" y="1740535"/>
                </a:lnTo>
                <a:close/>
              </a:path>
              <a:path w="79375" h="3244215">
                <a:moveTo>
                  <a:pt x="39624" y="1582293"/>
                </a:moveTo>
                <a:lnTo>
                  <a:pt x="24270" y="1585410"/>
                </a:lnTo>
                <a:lnTo>
                  <a:pt x="11668" y="1593897"/>
                </a:lnTo>
                <a:lnTo>
                  <a:pt x="3137" y="1606456"/>
                </a:lnTo>
                <a:lnTo>
                  <a:pt x="0" y="1621790"/>
                </a:lnTo>
                <a:lnTo>
                  <a:pt x="3137" y="1637196"/>
                </a:lnTo>
                <a:lnTo>
                  <a:pt x="11668" y="1649793"/>
                </a:lnTo>
                <a:lnTo>
                  <a:pt x="24270" y="1658294"/>
                </a:lnTo>
                <a:lnTo>
                  <a:pt x="39624" y="1661414"/>
                </a:lnTo>
                <a:lnTo>
                  <a:pt x="54957" y="1658294"/>
                </a:lnTo>
                <a:lnTo>
                  <a:pt x="67516" y="1649793"/>
                </a:lnTo>
                <a:lnTo>
                  <a:pt x="76003" y="1637196"/>
                </a:lnTo>
                <a:lnTo>
                  <a:pt x="79121" y="1621790"/>
                </a:lnTo>
                <a:lnTo>
                  <a:pt x="76003" y="1606456"/>
                </a:lnTo>
                <a:lnTo>
                  <a:pt x="67516" y="1593897"/>
                </a:lnTo>
                <a:lnTo>
                  <a:pt x="54957" y="1585410"/>
                </a:lnTo>
                <a:lnTo>
                  <a:pt x="39624" y="1582293"/>
                </a:lnTo>
                <a:close/>
              </a:path>
              <a:path w="79375" h="3244215">
                <a:moveTo>
                  <a:pt x="39624" y="1424051"/>
                </a:moveTo>
                <a:lnTo>
                  <a:pt x="24270" y="1427168"/>
                </a:lnTo>
                <a:lnTo>
                  <a:pt x="11668" y="1435655"/>
                </a:lnTo>
                <a:lnTo>
                  <a:pt x="3137" y="1448214"/>
                </a:lnTo>
                <a:lnTo>
                  <a:pt x="0" y="1463548"/>
                </a:lnTo>
                <a:lnTo>
                  <a:pt x="3137" y="1478954"/>
                </a:lnTo>
                <a:lnTo>
                  <a:pt x="11668" y="1491551"/>
                </a:lnTo>
                <a:lnTo>
                  <a:pt x="24270" y="1500052"/>
                </a:lnTo>
                <a:lnTo>
                  <a:pt x="39624" y="1503172"/>
                </a:lnTo>
                <a:lnTo>
                  <a:pt x="54957" y="1500052"/>
                </a:lnTo>
                <a:lnTo>
                  <a:pt x="67516" y="1491551"/>
                </a:lnTo>
                <a:lnTo>
                  <a:pt x="76003" y="1478954"/>
                </a:lnTo>
                <a:lnTo>
                  <a:pt x="79121" y="1463548"/>
                </a:lnTo>
                <a:lnTo>
                  <a:pt x="76003" y="1448214"/>
                </a:lnTo>
                <a:lnTo>
                  <a:pt x="67516" y="1435655"/>
                </a:lnTo>
                <a:lnTo>
                  <a:pt x="54957" y="1427168"/>
                </a:lnTo>
                <a:lnTo>
                  <a:pt x="39624" y="1424051"/>
                </a:lnTo>
                <a:close/>
              </a:path>
              <a:path w="79375" h="3244215">
                <a:moveTo>
                  <a:pt x="39624" y="1265809"/>
                </a:moveTo>
                <a:lnTo>
                  <a:pt x="24270" y="1268928"/>
                </a:lnTo>
                <a:lnTo>
                  <a:pt x="11668" y="1277429"/>
                </a:lnTo>
                <a:lnTo>
                  <a:pt x="3137" y="1290026"/>
                </a:lnTo>
                <a:lnTo>
                  <a:pt x="0" y="1305433"/>
                </a:lnTo>
                <a:lnTo>
                  <a:pt x="3137" y="1320766"/>
                </a:lnTo>
                <a:lnTo>
                  <a:pt x="11668" y="1333325"/>
                </a:lnTo>
                <a:lnTo>
                  <a:pt x="24270" y="1341812"/>
                </a:lnTo>
                <a:lnTo>
                  <a:pt x="39624" y="1344930"/>
                </a:lnTo>
                <a:lnTo>
                  <a:pt x="54957" y="1341812"/>
                </a:lnTo>
                <a:lnTo>
                  <a:pt x="67516" y="1333325"/>
                </a:lnTo>
                <a:lnTo>
                  <a:pt x="76003" y="1320766"/>
                </a:lnTo>
                <a:lnTo>
                  <a:pt x="79121" y="1305433"/>
                </a:lnTo>
                <a:lnTo>
                  <a:pt x="76003" y="1290026"/>
                </a:lnTo>
                <a:lnTo>
                  <a:pt x="67516" y="1277429"/>
                </a:lnTo>
                <a:lnTo>
                  <a:pt x="54957" y="1268928"/>
                </a:lnTo>
                <a:lnTo>
                  <a:pt x="39624" y="1265809"/>
                </a:lnTo>
                <a:close/>
              </a:path>
              <a:path w="79375" h="3244215">
                <a:moveTo>
                  <a:pt x="39624" y="1107567"/>
                </a:moveTo>
                <a:lnTo>
                  <a:pt x="24270" y="1110686"/>
                </a:lnTo>
                <a:lnTo>
                  <a:pt x="11668" y="1119187"/>
                </a:lnTo>
                <a:lnTo>
                  <a:pt x="3137" y="1131784"/>
                </a:lnTo>
                <a:lnTo>
                  <a:pt x="0" y="1147191"/>
                </a:lnTo>
                <a:lnTo>
                  <a:pt x="3137" y="1162524"/>
                </a:lnTo>
                <a:lnTo>
                  <a:pt x="11668" y="1175083"/>
                </a:lnTo>
                <a:lnTo>
                  <a:pt x="24270" y="1183570"/>
                </a:lnTo>
                <a:lnTo>
                  <a:pt x="39624" y="1186688"/>
                </a:lnTo>
                <a:lnTo>
                  <a:pt x="54957" y="1183570"/>
                </a:lnTo>
                <a:lnTo>
                  <a:pt x="67516" y="1175083"/>
                </a:lnTo>
                <a:lnTo>
                  <a:pt x="76003" y="1162524"/>
                </a:lnTo>
                <a:lnTo>
                  <a:pt x="79121" y="1147191"/>
                </a:lnTo>
                <a:lnTo>
                  <a:pt x="76003" y="1131784"/>
                </a:lnTo>
                <a:lnTo>
                  <a:pt x="67516" y="1119187"/>
                </a:lnTo>
                <a:lnTo>
                  <a:pt x="54957" y="1110686"/>
                </a:lnTo>
                <a:lnTo>
                  <a:pt x="39624" y="1107567"/>
                </a:lnTo>
                <a:close/>
              </a:path>
              <a:path w="79375" h="3244215">
                <a:moveTo>
                  <a:pt x="39624" y="949325"/>
                </a:moveTo>
                <a:lnTo>
                  <a:pt x="24270" y="952444"/>
                </a:lnTo>
                <a:lnTo>
                  <a:pt x="11668" y="960945"/>
                </a:lnTo>
                <a:lnTo>
                  <a:pt x="3137" y="973542"/>
                </a:lnTo>
                <a:lnTo>
                  <a:pt x="0" y="988949"/>
                </a:lnTo>
                <a:lnTo>
                  <a:pt x="3137" y="1004282"/>
                </a:lnTo>
                <a:lnTo>
                  <a:pt x="11668" y="1016841"/>
                </a:lnTo>
                <a:lnTo>
                  <a:pt x="24270" y="1025328"/>
                </a:lnTo>
                <a:lnTo>
                  <a:pt x="39624" y="1028446"/>
                </a:lnTo>
                <a:lnTo>
                  <a:pt x="54957" y="1025328"/>
                </a:lnTo>
                <a:lnTo>
                  <a:pt x="67516" y="1016841"/>
                </a:lnTo>
                <a:lnTo>
                  <a:pt x="76003" y="1004282"/>
                </a:lnTo>
                <a:lnTo>
                  <a:pt x="79121" y="988949"/>
                </a:lnTo>
                <a:lnTo>
                  <a:pt x="76003" y="973542"/>
                </a:lnTo>
                <a:lnTo>
                  <a:pt x="67516" y="960945"/>
                </a:lnTo>
                <a:lnTo>
                  <a:pt x="54957" y="952444"/>
                </a:lnTo>
                <a:lnTo>
                  <a:pt x="39624" y="949325"/>
                </a:lnTo>
                <a:close/>
              </a:path>
              <a:path w="79375" h="3244215">
                <a:moveTo>
                  <a:pt x="39624" y="791083"/>
                </a:moveTo>
                <a:lnTo>
                  <a:pt x="24270" y="794220"/>
                </a:lnTo>
                <a:lnTo>
                  <a:pt x="11668" y="802751"/>
                </a:lnTo>
                <a:lnTo>
                  <a:pt x="3137" y="815353"/>
                </a:lnTo>
                <a:lnTo>
                  <a:pt x="0" y="830707"/>
                </a:lnTo>
                <a:lnTo>
                  <a:pt x="3137" y="846040"/>
                </a:lnTo>
                <a:lnTo>
                  <a:pt x="11668" y="858599"/>
                </a:lnTo>
                <a:lnTo>
                  <a:pt x="24270" y="867086"/>
                </a:lnTo>
                <a:lnTo>
                  <a:pt x="39624" y="870204"/>
                </a:lnTo>
                <a:lnTo>
                  <a:pt x="54957" y="867086"/>
                </a:lnTo>
                <a:lnTo>
                  <a:pt x="67516" y="858599"/>
                </a:lnTo>
                <a:lnTo>
                  <a:pt x="76003" y="846040"/>
                </a:lnTo>
                <a:lnTo>
                  <a:pt x="79121" y="830707"/>
                </a:lnTo>
                <a:lnTo>
                  <a:pt x="76003" y="815353"/>
                </a:lnTo>
                <a:lnTo>
                  <a:pt x="67516" y="802751"/>
                </a:lnTo>
                <a:lnTo>
                  <a:pt x="54957" y="794220"/>
                </a:lnTo>
                <a:lnTo>
                  <a:pt x="39624" y="791083"/>
                </a:lnTo>
                <a:close/>
              </a:path>
              <a:path w="79375" h="3244215">
                <a:moveTo>
                  <a:pt x="39624" y="632841"/>
                </a:moveTo>
                <a:lnTo>
                  <a:pt x="24270" y="635978"/>
                </a:lnTo>
                <a:lnTo>
                  <a:pt x="11668" y="644509"/>
                </a:lnTo>
                <a:lnTo>
                  <a:pt x="3137" y="657111"/>
                </a:lnTo>
                <a:lnTo>
                  <a:pt x="0" y="672465"/>
                </a:lnTo>
                <a:lnTo>
                  <a:pt x="3137" y="687798"/>
                </a:lnTo>
                <a:lnTo>
                  <a:pt x="11668" y="700357"/>
                </a:lnTo>
                <a:lnTo>
                  <a:pt x="24270" y="708844"/>
                </a:lnTo>
                <a:lnTo>
                  <a:pt x="39624" y="711962"/>
                </a:lnTo>
                <a:lnTo>
                  <a:pt x="54957" y="708844"/>
                </a:lnTo>
                <a:lnTo>
                  <a:pt x="67516" y="700357"/>
                </a:lnTo>
                <a:lnTo>
                  <a:pt x="76003" y="687798"/>
                </a:lnTo>
                <a:lnTo>
                  <a:pt x="79121" y="672465"/>
                </a:lnTo>
                <a:lnTo>
                  <a:pt x="76003" y="657111"/>
                </a:lnTo>
                <a:lnTo>
                  <a:pt x="67516" y="644509"/>
                </a:lnTo>
                <a:lnTo>
                  <a:pt x="54957" y="635978"/>
                </a:lnTo>
                <a:lnTo>
                  <a:pt x="39624" y="632841"/>
                </a:lnTo>
                <a:close/>
              </a:path>
              <a:path w="79375" h="3244215">
                <a:moveTo>
                  <a:pt x="39624" y="474725"/>
                </a:moveTo>
                <a:lnTo>
                  <a:pt x="24270" y="477843"/>
                </a:lnTo>
                <a:lnTo>
                  <a:pt x="11668" y="486330"/>
                </a:lnTo>
                <a:lnTo>
                  <a:pt x="3137" y="498889"/>
                </a:lnTo>
                <a:lnTo>
                  <a:pt x="0" y="514223"/>
                </a:lnTo>
                <a:lnTo>
                  <a:pt x="3137" y="529576"/>
                </a:lnTo>
                <a:lnTo>
                  <a:pt x="11668" y="542178"/>
                </a:lnTo>
                <a:lnTo>
                  <a:pt x="24270" y="550709"/>
                </a:lnTo>
                <a:lnTo>
                  <a:pt x="39624" y="553847"/>
                </a:lnTo>
                <a:lnTo>
                  <a:pt x="54957" y="550709"/>
                </a:lnTo>
                <a:lnTo>
                  <a:pt x="67516" y="542178"/>
                </a:lnTo>
                <a:lnTo>
                  <a:pt x="76003" y="529576"/>
                </a:lnTo>
                <a:lnTo>
                  <a:pt x="79121" y="514223"/>
                </a:lnTo>
                <a:lnTo>
                  <a:pt x="76003" y="498889"/>
                </a:lnTo>
                <a:lnTo>
                  <a:pt x="67516" y="486330"/>
                </a:lnTo>
                <a:lnTo>
                  <a:pt x="54957" y="477843"/>
                </a:lnTo>
                <a:lnTo>
                  <a:pt x="39624" y="474725"/>
                </a:lnTo>
                <a:close/>
              </a:path>
              <a:path w="79375" h="3244215">
                <a:moveTo>
                  <a:pt x="39624" y="316484"/>
                </a:moveTo>
                <a:lnTo>
                  <a:pt x="24270" y="319601"/>
                </a:lnTo>
                <a:lnTo>
                  <a:pt x="11668" y="328088"/>
                </a:lnTo>
                <a:lnTo>
                  <a:pt x="3137" y="340647"/>
                </a:lnTo>
                <a:lnTo>
                  <a:pt x="0" y="355981"/>
                </a:lnTo>
                <a:lnTo>
                  <a:pt x="3137" y="371334"/>
                </a:lnTo>
                <a:lnTo>
                  <a:pt x="11668" y="383936"/>
                </a:lnTo>
                <a:lnTo>
                  <a:pt x="24270" y="392467"/>
                </a:lnTo>
                <a:lnTo>
                  <a:pt x="39624" y="395605"/>
                </a:lnTo>
                <a:lnTo>
                  <a:pt x="54957" y="392467"/>
                </a:lnTo>
                <a:lnTo>
                  <a:pt x="67516" y="383936"/>
                </a:lnTo>
                <a:lnTo>
                  <a:pt x="76003" y="371334"/>
                </a:lnTo>
                <a:lnTo>
                  <a:pt x="79121" y="355981"/>
                </a:lnTo>
                <a:lnTo>
                  <a:pt x="76003" y="340647"/>
                </a:lnTo>
                <a:lnTo>
                  <a:pt x="67516" y="328088"/>
                </a:lnTo>
                <a:lnTo>
                  <a:pt x="54957" y="319601"/>
                </a:lnTo>
                <a:lnTo>
                  <a:pt x="39624" y="316484"/>
                </a:lnTo>
                <a:close/>
              </a:path>
              <a:path w="79375" h="3244215">
                <a:moveTo>
                  <a:pt x="39624" y="158242"/>
                </a:moveTo>
                <a:lnTo>
                  <a:pt x="24270" y="161359"/>
                </a:lnTo>
                <a:lnTo>
                  <a:pt x="11668" y="169846"/>
                </a:lnTo>
                <a:lnTo>
                  <a:pt x="3137" y="182405"/>
                </a:lnTo>
                <a:lnTo>
                  <a:pt x="0" y="197738"/>
                </a:lnTo>
                <a:lnTo>
                  <a:pt x="3137" y="213145"/>
                </a:lnTo>
                <a:lnTo>
                  <a:pt x="11668" y="225742"/>
                </a:lnTo>
                <a:lnTo>
                  <a:pt x="24270" y="234243"/>
                </a:lnTo>
                <a:lnTo>
                  <a:pt x="39624" y="237362"/>
                </a:lnTo>
                <a:lnTo>
                  <a:pt x="54957" y="234243"/>
                </a:lnTo>
                <a:lnTo>
                  <a:pt x="67516" y="225742"/>
                </a:lnTo>
                <a:lnTo>
                  <a:pt x="76003" y="213145"/>
                </a:lnTo>
                <a:lnTo>
                  <a:pt x="79121" y="197738"/>
                </a:lnTo>
                <a:lnTo>
                  <a:pt x="76003" y="182405"/>
                </a:lnTo>
                <a:lnTo>
                  <a:pt x="67516" y="169846"/>
                </a:lnTo>
                <a:lnTo>
                  <a:pt x="54957" y="161359"/>
                </a:lnTo>
                <a:lnTo>
                  <a:pt x="39624" y="158242"/>
                </a:lnTo>
                <a:close/>
              </a:path>
              <a:path w="79375" h="3244215">
                <a:moveTo>
                  <a:pt x="39624" y="0"/>
                </a:moveTo>
                <a:lnTo>
                  <a:pt x="24270" y="3117"/>
                </a:lnTo>
                <a:lnTo>
                  <a:pt x="11668" y="11604"/>
                </a:lnTo>
                <a:lnTo>
                  <a:pt x="3137" y="24163"/>
                </a:lnTo>
                <a:lnTo>
                  <a:pt x="0" y="39497"/>
                </a:lnTo>
                <a:lnTo>
                  <a:pt x="3137" y="54903"/>
                </a:lnTo>
                <a:lnTo>
                  <a:pt x="11668" y="67500"/>
                </a:lnTo>
                <a:lnTo>
                  <a:pt x="24270" y="76001"/>
                </a:lnTo>
                <a:lnTo>
                  <a:pt x="39624" y="79121"/>
                </a:lnTo>
                <a:lnTo>
                  <a:pt x="54957" y="76001"/>
                </a:lnTo>
                <a:lnTo>
                  <a:pt x="67516" y="67500"/>
                </a:lnTo>
                <a:lnTo>
                  <a:pt x="76003" y="54903"/>
                </a:lnTo>
                <a:lnTo>
                  <a:pt x="79121" y="39497"/>
                </a:lnTo>
                <a:lnTo>
                  <a:pt x="76003" y="24163"/>
                </a:lnTo>
                <a:lnTo>
                  <a:pt x="67516" y="11604"/>
                </a:lnTo>
                <a:lnTo>
                  <a:pt x="54957" y="3117"/>
                </a:lnTo>
                <a:lnTo>
                  <a:pt x="39624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238500" cy="10287000"/>
            <a:chOff x="0" y="0"/>
            <a:chExt cx="32385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238500" cy="102715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5967" y="301866"/>
              <a:ext cx="190500" cy="9258300"/>
            </a:xfrm>
            <a:custGeom>
              <a:avLst/>
              <a:gdLst/>
              <a:ahLst/>
              <a:cxnLst/>
              <a:rect l="l" t="t" r="r" b="b"/>
              <a:pathLst>
                <a:path w="190500" h="9258300">
                  <a:moveTo>
                    <a:pt x="190500" y="0"/>
                  </a:moveTo>
                  <a:lnTo>
                    <a:pt x="0" y="0"/>
                  </a:lnTo>
                  <a:lnTo>
                    <a:pt x="0" y="9258300"/>
                  </a:lnTo>
                  <a:lnTo>
                    <a:pt x="190500" y="925830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732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949103"/>
              <a:ext cx="424815" cy="338455"/>
            </a:xfrm>
            <a:custGeom>
              <a:avLst/>
              <a:gdLst/>
              <a:ahLst/>
              <a:cxnLst/>
              <a:rect l="l" t="t" r="r" b="b"/>
              <a:pathLst>
                <a:path w="424815" h="338454">
                  <a:moveTo>
                    <a:pt x="424731" y="337893"/>
                  </a:moveTo>
                  <a:lnTo>
                    <a:pt x="424731" y="0"/>
                  </a:lnTo>
                  <a:lnTo>
                    <a:pt x="0" y="0"/>
                  </a:lnTo>
                  <a:lnTo>
                    <a:pt x="0" y="337893"/>
                  </a:lnTo>
                  <a:lnTo>
                    <a:pt x="424731" y="337893"/>
                  </a:lnTo>
                  <a:close/>
                </a:path>
              </a:pathLst>
            </a:custGeom>
            <a:solidFill>
              <a:srgbClr val="6A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78299" y="9088623"/>
            <a:ext cx="591425" cy="1537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78299" y="9318404"/>
            <a:ext cx="591425" cy="1537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478299" y="9550128"/>
            <a:ext cx="591425" cy="15371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1688191" y="9590182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90">
                <a:moveTo>
                  <a:pt x="5647562" y="0"/>
                </a:moveTo>
                <a:lnTo>
                  <a:pt x="0" y="0"/>
                </a:lnTo>
                <a:lnTo>
                  <a:pt x="0" y="21431"/>
                </a:lnTo>
                <a:lnTo>
                  <a:pt x="5647562" y="21431"/>
                </a:lnTo>
                <a:lnTo>
                  <a:pt x="5647562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38320" y="321310"/>
            <a:ext cx="10695940" cy="909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800" spc="-975" dirty="0"/>
              <a:t>Р</a:t>
            </a:r>
            <a:r>
              <a:rPr sz="5800" spc="-905" dirty="0"/>
              <a:t>А</a:t>
            </a:r>
            <a:r>
              <a:rPr sz="5800" spc="-785" dirty="0"/>
              <a:t>З</a:t>
            </a:r>
            <a:r>
              <a:rPr sz="5800" spc="-944" dirty="0"/>
              <a:t>Г</a:t>
            </a:r>
            <a:r>
              <a:rPr sz="5800" spc="-1280" dirty="0"/>
              <a:t>О</a:t>
            </a:r>
            <a:r>
              <a:rPr sz="5800" spc="-720" dirty="0"/>
              <a:t>В</a:t>
            </a:r>
            <a:r>
              <a:rPr sz="5800" spc="-1280" dirty="0"/>
              <a:t>О</a:t>
            </a:r>
            <a:r>
              <a:rPr sz="5800" spc="-930" dirty="0"/>
              <a:t>Р</a:t>
            </a:r>
            <a:r>
              <a:rPr sz="5800" spc="-905" dirty="0"/>
              <a:t>Ы</a:t>
            </a:r>
            <a:r>
              <a:rPr sz="5800" spc="-15" dirty="0"/>
              <a:t> </a:t>
            </a:r>
            <a:r>
              <a:rPr sz="5800" spc="-1390" dirty="0"/>
              <a:t>О</a:t>
            </a:r>
            <a:r>
              <a:rPr sz="5800" dirty="0"/>
              <a:t> </a:t>
            </a:r>
            <a:r>
              <a:rPr sz="5800" spc="-720" dirty="0"/>
              <a:t>В</a:t>
            </a:r>
            <a:r>
              <a:rPr sz="5800" spc="-905" dirty="0"/>
              <a:t>А</a:t>
            </a:r>
            <a:r>
              <a:rPr sz="5800" spc="-1190" dirty="0"/>
              <a:t>Ж</a:t>
            </a:r>
            <a:r>
              <a:rPr sz="5800" spc="-825" dirty="0"/>
              <a:t>Н</a:t>
            </a:r>
            <a:r>
              <a:rPr sz="5800" spc="-1280" dirty="0"/>
              <a:t>О</a:t>
            </a:r>
            <a:r>
              <a:rPr sz="5800" spc="-894" dirty="0"/>
              <a:t>М</a:t>
            </a:r>
            <a:r>
              <a:rPr sz="5800" spc="-525" dirty="0"/>
              <a:t>.</a:t>
            </a:r>
            <a:r>
              <a:rPr sz="5800" spc="35" dirty="0"/>
              <a:t> </a:t>
            </a:r>
            <a:r>
              <a:rPr sz="5800" spc="-819" dirty="0">
                <a:solidFill>
                  <a:srgbClr val="497692"/>
                </a:solidFill>
              </a:rPr>
              <a:t>1</a:t>
            </a:r>
            <a:r>
              <a:rPr sz="5800" spc="40" dirty="0">
                <a:solidFill>
                  <a:srgbClr val="497692"/>
                </a:solidFill>
              </a:rPr>
              <a:t>-</a:t>
            </a:r>
            <a:r>
              <a:rPr sz="5800" spc="-459" dirty="0">
                <a:solidFill>
                  <a:srgbClr val="497692"/>
                </a:solidFill>
              </a:rPr>
              <a:t>2</a:t>
            </a:r>
            <a:r>
              <a:rPr sz="5800" spc="5" dirty="0">
                <a:solidFill>
                  <a:srgbClr val="497692"/>
                </a:solidFill>
              </a:rPr>
              <a:t> </a:t>
            </a:r>
            <a:r>
              <a:rPr sz="5800" spc="-385" dirty="0">
                <a:solidFill>
                  <a:srgbClr val="497692"/>
                </a:solidFill>
              </a:rPr>
              <a:t>к</a:t>
            </a:r>
            <a:r>
              <a:rPr sz="5800" spc="-390" dirty="0">
                <a:solidFill>
                  <a:srgbClr val="497692"/>
                </a:solidFill>
              </a:rPr>
              <a:t>л</a:t>
            </a:r>
            <a:r>
              <a:rPr sz="5800" spc="-645" dirty="0">
                <a:solidFill>
                  <a:srgbClr val="497692"/>
                </a:solidFill>
              </a:rPr>
              <a:t>а</a:t>
            </a:r>
            <a:r>
              <a:rPr sz="5800" spc="-400" dirty="0">
                <a:solidFill>
                  <a:srgbClr val="497692"/>
                </a:solidFill>
              </a:rPr>
              <a:t>сс</a:t>
            </a:r>
            <a:r>
              <a:rPr sz="5800" spc="-434" dirty="0">
                <a:solidFill>
                  <a:srgbClr val="497692"/>
                </a:solidFill>
              </a:rPr>
              <a:t>ы</a:t>
            </a:r>
            <a:r>
              <a:rPr sz="5800" spc="-525" dirty="0">
                <a:solidFill>
                  <a:srgbClr val="497692"/>
                </a:solidFill>
              </a:rPr>
              <a:t>.</a:t>
            </a:r>
            <a:endParaRPr sz="5800"/>
          </a:p>
        </p:txBody>
      </p:sp>
      <p:sp>
        <p:nvSpPr>
          <p:cNvPr id="11" name="object 11"/>
          <p:cNvSpPr txBox="1"/>
          <p:nvPr/>
        </p:nvSpPr>
        <p:spPr>
          <a:xfrm>
            <a:off x="4433442" y="1572514"/>
            <a:ext cx="12658725" cy="525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50" spc="-630" dirty="0">
                <a:solidFill>
                  <a:srgbClr val="497692"/>
                </a:solidFill>
                <a:latin typeface="Microsoft Sans Serif"/>
                <a:cs typeface="Microsoft Sans Serif"/>
              </a:rPr>
              <a:t>ТЕМЫ</a:t>
            </a:r>
            <a:r>
              <a:rPr sz="3250" spc="-145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3250" spc="-580" dirty="0">
                <a:solidFill>
                  <a:srgbClr val="497692"/>
                </a:solidFill>
                <a:latin typeface="Microsoft Sans Serif"/>
                <a:cs typeface="Microsoft Sans Serif"/>
              </a:rPr>
              <a:t>ВНЕУРОЧНЫХ</a:t>
            </a:r>
            <a:r>
              <a:rPr sz="3250" spc="-135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3250" spc="-520" dirty="0">
                <a:solidFill>
                  <a:srgbClr val="497692"/>
                </a:solidFill>
                <a:latin typeface="Microsoft Sans Serif"/>
                <a:cs typeface="Microsoft Sans Serif"/>
              </a:rPr>
              <a:t>ЗАНЯТИЙ,</a:t>
            </a:r>
            <a:r>
              <a:rPr sz="3250" spc="-110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3250" spc="-565" dirty="0">
                <a:solidFill>
                  <a:srgbClr val="497692"/>
                </a:solidFill>
                <a:latin typeface="Microsoft Sans Serif"/>
                <a:cs typeface="Microsoft Sans Serif"/>
              </a:rPr>
              <a:t>РАЗРАБАТЫВАЕМЫХ</a:t>
            </a:r>
            <a:r>
              <a:rPr sz="3250" spc="-140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3250" spc="-535" dirty="0">
                <a:solidFill>
                  <a:srgbClr val="497692"/>
                </a:solidFill>
                <a:latin typeface="Microsoft Sans Serif"/>
                <a:cs typeface="Microsoft Sans Serif"/>
              </a:rPr>
              <a:t>НА</a:t>
            </a:r>
            <a:r>
              <a:rPr sz="3250" spc="-110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3250" spc="-600" dirty="0">
                <a:solidFill>
                  <a:srgbClr val="497692"/>
                </a:solidFill>
                <a:latin typeface="Microsoft Sans Serif"/>
                <a:cs typeface="Microsoft Sans Serif"/>
              </a:rPr>
              <a:t>ФЕДЕРАЛЬНОМ</a:t>
            </a:r>
            <a:r>
              <a:rPr sz="3250" spc="-145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3250" spc="-630" dirty="0">
                <a:solidFill>
                  <a:srgbClr val="497692"/>
                </a:solidFill>
                <a:latin typeface="Microsoft Sans Serif"/>
                <a:cs typeface="Microsoft Sans Serif"/>
              </a:rPr>
              <a:t>УРОВНЕ</a:t>
            </a:r>
            <a:endParaRPr sz="3250">
              <a:latin typeface="Microsoft Sans Serif"/>
              <a:cs typeface="Microsoft Sans Serif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81495" y="2537650"/>
            <a:ext cx="162083" cy="62364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23811" y="2537650"/>
            <a:ext cx="162083" cy="62364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68159" y="2537650"/>
            <a:ext cx="162083" cy="62364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4132960" y="3314700"/>
            <a:ext cx="0" cy="5715000"/>
          </a:xfrm>
          <a:custGeom>
            <a:avLst/>
            <a:gdLst/>
            <a:ahLst/>
            <a:cxnLst/>
            <a:rect l="l" t="t" r="r" b="b"/>
            <a:pathLst>
              <a:path h="5715000">
                <a:moveTo>
                  <a:pt x="0" y="0"/>
                </a:moveTo>
                <a:lnTo>
                  <a:pt x="0" y="5715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338446" y="2191892"/>
          <a:ext cx="12987654" cy="20669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2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12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12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98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712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712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76986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Сентябрь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Октябрь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Ноябрь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730"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05.09.2022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19.09.2022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26.09.2022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03.10.2022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17.10.2022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24.10.2022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31.10.2022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14.11.2022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21.11.2022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28.11.2022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2207">
                <a:tc>
                  <a:txBody>
                    <a:bodyPr/>
                    <a:lstStyle/>
                    <a:p>
                      <a:pPr marL="292100" marR="234315" indent="-48895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ач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м я  учусь?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760" marR="229870" indent="36195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16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мы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жив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100" marR="223520" indent="-59690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Меч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аю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летать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77470" indent="81915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Традиции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моей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семьи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indent="165735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Если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бы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ыл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учи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м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marR="22225" indent="-22860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Отчество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от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слова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“отец”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 marR="226695" indent="63500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Я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хочу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уви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ь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музыку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 marR="67945" indent="-1270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Я и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моя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семья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ля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м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63195" marR="154305" algn="ctr">
                        <a:lnSpc>
                          <a:spcPts val="168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йное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древо)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224790" indent="-6350" algn="just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та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ое 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тво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народа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3525" marR="254635" indent="8890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Пам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ять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645" marR="197485" indent="-1270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Самое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главное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во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ts val="162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земле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marR="6985" indent="234315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Какие в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наш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ане  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337050" y="4451350"/>
          <a:ext cx="13031467" cy="2428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531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531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32562">
                <a:tc gridSpan="4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Декабрь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Январь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635" algn="ctr">
                        <a:lnSpc>
                          <a:spcPts val="165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Февраль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980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05.12.2022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09.12.2022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26.12.2022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09.01.2023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16.01.2023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23.01.2023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30.01.2023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06.02.2023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13.02.2023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27.02.2023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0078">
                <a:tc>
                  <a:txBody>
                    <a:bodyPr/>
                    <a:lstStyle/>
                    <a:p>
                      <a:pPr marL="32384" marR="26670" indent="1905" algn="ctr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Если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ты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добрый,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э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орошо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 marR="140335" indent="-1270" algn="ctr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чего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начинае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Родина…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7305" algn="ctr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16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апи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аны  права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человека?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890" marR="127000" indent="83820" algn="just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Светлый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праздник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 marR="26034" indent="-163195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Умеем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ли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мы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мечтать?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Виртуальный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7160" marR="50800" indent="-7810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что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можно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что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нельзя?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 marR="120650" indent="-35560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алась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одна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Таня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 marR="93980" indent="17780" algn="just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Мы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идем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театр.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что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э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начи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 marR="122555" indent="1270" algn="ctr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Как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тан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  учеными?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5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Россия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мире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 marR="126364" algn="ctr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Кому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хочу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сказать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7795" marR="128905"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«с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па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»? 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(ко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Дню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защитника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Отечества)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 marR="17145" indent="158115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Заряд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4337050" y="7042150"/>
          <a:ext cx="13028292" cy="25045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1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99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75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5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754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122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1414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38379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Март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Апрель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Май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693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06.03.2023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13.03.2023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27.03.2023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03.04.2023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17.04.2023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24.04.2023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04.05.2023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68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15.05.2023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22.05.2023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5510">
                <a:tc>
                  <a:txBody>
                    <a:bodyPr/>
                    <a:lstStyle/>
                    <a:p>
                      <a:pPr marL="213995" marR="205740" indent="3937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Мамы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ные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37490">
                        <a:lnSpc>
                          <a:spcPts val="162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важны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5440" marR="208915" indent="-129539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та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ое  гимн?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 marR="37465" indent="-123825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Пу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ш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  по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Крыму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Что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что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880" marR="4762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ож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е: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ач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м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человеку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во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ени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230" marR="180975" indent="116839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Какие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туп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84785" marR="174625" indent="68580">
                        <a:lnSpc>
                          <a:spcPts val="1680"/>
                        </a:lnSpc>
                        <a:spcBef>
                          <a:spcPts val="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делают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ве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7310" marR="57785" algn="ctr">
                        <a:lnSpc>
                          <a:spcPts val="168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великим?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(о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первом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ts val="162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полете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1920" marR="11239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человека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космос)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 marR="77470" indent="141605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Надо ли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нать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3985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прошлое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9395" marR="127000" indent="-10541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16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жно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увидеть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76530" marR="83185" indent="-85725">
                        <a:lnSpc>
                          <a:spcPts val="168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утую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природу?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marR="12700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Без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труда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не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выловишь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54305" marR="142875" algn="ctr">
                        <a:lnSpc>
                          <a:spcPts val="168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ыб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из 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пруда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marR="33020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Му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ть,  отвага.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Что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это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0325" marR="50165" algn="ctr">
                        <a:lnSpc>
                          <a:spcPts val="1680"/>
                        </a:lnSpc>
                        <a:spcBef>
                          <a:spcPts val="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откуда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берется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человеке?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6245" marR="252095" indent="-177165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ло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шагать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7185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просторам…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 marR="61594" indent="19939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Мой самый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счастливый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день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238500" cy="10287000"/>
            <a:chOff x="0" y="0"/>
            <a:chExt cx="32385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238500" cy="102715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5967" y="301866"/>
              <a:ext cx="190500" cy="9258300"/>
            </a:xfrm>
            <a:custGeom>
              <a:avLst/>
              <a:gdLst/>
              <a:ahLst/>
              <a:cxnLst/>
              <a:rect l="l" t="t" r="r" b="b"/>
              <a:pathLst>
                <a:path w="190500" h="9258300">
                  <a:moveTo>
                    <a:pt x="190500" y="0"/>
                  </a:moveTo>
                  <a:lnTo>
                    <a:pt x="0" y="0"/>
                  </a:lnTo>
                  <a:lnTo>
                    <a:pt x="0" y="9258300"/>
                  </a:lnTo>
                  <a:lnTo>
                    <a:pt x="190500" y="925830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732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949103"/>
              <a:ext cx="424815" cy="338455"/>
            </a:xfrm>
            <a:custGeom>
              <a:avLst/>
              <a:gdLst/>
              <a:ahLst/>
              <a:cxnLst/>
              <a:rect l="l" t="t" r="r" b="b"/>
              <a:pathLst>
                <a:path w="424815" h="338454">
                  <a:moveTo>
                    <a:pt x="424731" y="337893"/>
                  </a:moveTo>
                  <a:lnTo>
                    <a:pt x="424731" y="0"/>
                  </a:lnTo>
                  <a:lnTo>
                    <a:pt x="0" y="0"/>
                  </a:lnTo>
                  <a:lnTo>
                    <a:pt x="0" y="337893"/>
                  </a:lnTo>
                  <a:lnTo>
                    <a:pt x="424731" y="337893"/>
                  </a:lnTo>
                  <a:close/>
                </a:path>
              </a:pathLst>
            </a:custGeom>
            <a:solidFill>
              <a:srgbClr val="6A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78299" y="9397716"/>
            <a:ext cx="591425" cy="1537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78299" y="9627497"/>
            <a:ext cx="591425" cy="1537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478299" y="9859221"/>
            <a:ext cx="591425" cy="15371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1688191" y="9899276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90">
                <a:moveTo>
                  <a:pt x="5647562" y="0"/>
                </a:moveTo>
                <a:lnTo>
                  <a:pt x="0" y="0"/>
                </a:lnTo>
                <a:lnTo>
                  <a:pt x="0" y="21429"/>
                </a:lnTo>
                <a:lnTo>
                  <a:pt x="5647562" y="21429"/>
                </a:lnTo>
                <a:lnTo>
                  <a:pt x="5647562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38320" y="321310"/>
            <a:ext cx="10756900" cy="909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800" spc="-975" dirty="0"/>
              <a:t>Р</a:t>
            </a:r>
            <a:r>
              <a:rPr sz="5800" spc="-905" dirty="0"/>
              <a:t>А</a:t>
            </a:r>
            <a:r>
              <a:rPr sz="5800" spc="-785" dirty="0"/>
              <a:t>З</a:t>
            </a:r>
            <a:r>
              <a:rPr sz="5800" spc="-944" dirty="0"/>
              <a:t>Г</a:t>
            </a:r>
            <a:r>
              <a:rPr sz="5800" spc="-1280" dirty="0"/>
              <a:t>О</a:t>
            </a:r>
            <a:r>
              <a:rPr sz="5800" spc="-720" dirty="0"/>
              <a:t>В</a:t>
            </a:r>
            <a:r>
              <a:rPr sz="5800" spc="-1280" dirty="0"/>
              <a:t>О</a:t>
            </a:r>
            <a:r>
              <a:rPr sz="5800" spc="-930" dirty="0"/>
              <a:t>Р</a:t>
            </a:r>
            <a:r>
              <a:rPr sz="5800" spc="-905" dirty="0"/>
              <a:t>Ы</a:t>
            </a:r>
            <a:r>
              <a:rPr sz="5800" spc="-15" dirty="0"/>
              <a:t> </a:t>
            </a:r>
            <a:r>
              <a:rPr sz="5800" spc="-1390" dirty="0"/>
              <a:t>О</a:t>
            </a:r>
            <a:r>
              <a:rPr sz="5800" dirty="0"/>
              <a:t> </a:t>
            </a:r>
            <a:r>
              <a:rPr sz="5800" spc="-720" dirty="0"/>
              <a:t>В</a:t>
            </a:r>
            <a:r>
              <a:rPr sz="5800" spc="-905" dirty="0"/>
              <a:t>А</a:t>
            </a:r>
            <a:r>
              <a:rPr sz="5800" spc="-1190" dirty="0"/>
              <a:t>Ж</a:t>
            </a:r>
            <a:r>
              <a:rPr sz="5800" spc="-825" dirty="0"/>
              <a:t>Н</a:t>
            </a:r>
            <a:r>
              <a:rPr sz="5800" spc="-1280" dirty="0"/>
              <a:t>О</a:t>
            </a:r>
            <a:r>
              <a:rPr sz="5800" spc="-894" dirty="0"/>
              <a:t>М</a:t>
            </a:r>
            <a:r>
              <a:rPr sz="5800" spc="-525" dirty="0"/>
              <a:t>.</a:t>
            </a:r>
            <a:r>
              <a:rPr sz="5800" spc="35" dirty="0"/>
              <a:t> </a:t>
            </a:r>
            <a:r>
              <a:rPr sz="5800" spc="-350" dirty="0">
                <a:solidFill>
                  <a:srgbClr val="497692"/>
                </a:solidFill>
              </a:rPr>
              <a:t>3</a:t>
            </a:r>
            <a:r>
              <a:rPr sz="5800" spc="40" dirty="0">
                <a:solidFill>
                  <a:srgbClr val="497692"/>
                </a:solidFill>
              </a:rPr>
              <a:t>-</a:t>
            </a:r>
            <a:r>
              <a:rPr sz="5800" spc="-430" dirty="0">
                <a:solidFill>
                  <a:srgbClr val="497692"/>
                </a:solidFill>
              </a:rPr>
              <a:t>4</a:t>
            </a:r>
            <a:r>
              <a:rPr sz="5800" spc="-15" dirty="0">
                <a:solidFill>
                  <a:srgbClr val="497692"/>
                </a:solidFill>
              </a:rPr>
              <a:t> </a:t>
            </a:r>
            <a:r>
              <a:rPr sz="5800" spc="-385" dirty="0">
                <a:solidFill>
                  <a:srgbClr val="497692"/>
                </a:solidFill>
              </a:rPr>
              <a:t>к</a:t>
            </a:r>
            <a:r>
              <a:rPr sz="5800" spc="-390" dirty="0">
                <a:solidFill>
                  <a:srgbClr val="497692"/>
                </a:solidFill>
              </a:rPr>
              <a:t>л</a:t>
            </a:r>
            <a:r>
              <a:rPr sz="5800" spc="-645" dirty="0">
                <a:solidFill>
                  <a:srgbClr val="497692"/>
                </a:solidFill>
              </a:rPr>
              <a:t>а</a:t>
            </a:r>
            <a:r>
              <a:rPr sz="5800" spc="-400" dirty="0">
                <a:solidFill>
                  <a:srgbClr val="497692"/>
                </a:solidFill>
              </a:rPr>
              <a:t>сс</a:t>
            </a:r>
            <a:r>
              <a:rPr sz="5800" spc="-434" dirty="0">
                <a:solidFill>
                  <a:srgbClr val="497692"/>
                </a:solidFill>
              </a:rPr>
              <a:t>ы</a:t>
            </a:r>
            <a:r>
              <a:rPr sz="5800" spc="-525" dirty="0">
                <a:solidFill>
                  <a:srgbClr val="497692"/>
                </a:solidFill>
              </a:rPr>
              <a:t>.</a:t>
            </a:r>
            <a:endParaRPr sz="5800"/>
          </a:p>
        </p:txBody>
      </p:sp>
      <p:sp>
        <p:nvSpPr>
          <p:cNvPr id="11" name="object 11"/>
          <p:cNvSpPr txBox="1"/>
          <p:nvPr/>
        </p:nvSpPr>
        <p:spPr>
          <a:xfrm>
            <a:off x="4414265" y="1497838"/>
            <a:ext cx="12748260" cy="5232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50" spc="-615" dirty="0">
                <a:solidFill>
                  <a:srgbClr val="6A1F5F"/>
                </a:solidFill>
                <a:latin typeface="Microsoft Sans Serif"/>
                <a:cs typeface="Microsoft Sans Serif"/>
              </a:rPr>
              <a:t>ТЕ</a:t>
            </a:r>
            <a:r>
              <a:rPr sz="3250" spc="-800" dirty="0">
                <a:solidFill>
                  <a:srgbClr val="6A1F5F"/>
                </a:solidFill>
                <a:latin typeface="Microsoft Sans Serif"/>
                <a:cs typeface="Microsoft Sans Serif"/>
              </a:rPr>
              <a:t>М</a:t>
            </a:r>
            <a:r>
              <a:rPr sz="3250" spc="-495" dirty="0">
                <a:solidFill>
                  <a:srgbClr val="6A1F5F"/>
                </a:solidFill>
                <a:latin typeface="Microsoft Sans Serif"/>
                <a:cs typeface="Microsoft Sans Serif"/>
              </a:rPr>
              <a:t>Ы</a:t>
            </a:r>
            <a:r>
              <a:rPr sz="3250" spc="-120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3250" spc="-470" dirty="0">
                <a:solidFill>
                  <a:srgbClr val="6A1F5F"/>
                </a:solidFill>
                <a:latin typeface="Microsoft Sans Serif"/>
                <a:cs typeface="Microsoft Sans Serif"/>
              </a:rPr>
              <a:t>В</a:t>
            </a:r>
            <a:r>
              <a:rPr sz="3250" spc="-505" dirty="0">
                <a:solidFill>
                  <a:srgbClr val="6A1F5F"/>
                </a:solidFill>
                <a:latin typeface="Microsoft Sans Serif"/>
                <a:cs typeface="Microsoft Sans Serif"/>
              </a:rPr>
              <a:t>Н</a:t>
            </a:r>
            <a:r>
              <a:rPr sz="3250" spc="-675" dirty="0">
                <a:solidFill>
                  <a:srgbClr val="6A1F5F"/>
                </a:solidFill>
                <a:latin typeface="Microsoft Sans Serif"/>
                <a:cs typeface="Microsoft Sans Serif"/>
              </a:rPr>
              <a:t>ЕУР</a:t>
            </a:r>
            <a:r>
              <a:rPr sz="3250" spc="-795" dirty="0">
                <a:solidFill>
                  <a:srgbClr val="6A1F5F"/>
                </a:solidFill>
                <a:latin typeface="Microsoft Sans Serif"/>
                <a:cs typeface="Microsoft Sans Serif"/>
              </a:rPr>
              <a:t>О</a:t>
            </a:r>
            <a:r>
              <a:rPr sz="3250" spc="-509" dirty="0">
                <a:solidFill>
                  <a:srgbClr val="6A1F5F"/>
                </a:solidFill>
                <a:latin typeface="Microsoft Sans Serif"/>
                <a:cs typeface="Microsoft Sans Serif"/>
              </a:rPr>
              <a:t>ЧНЫХ</a:t>
            </a:r>
            <a:r>
              <a:rPr sz="3250" spc="-120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3250" spc="-495" dirty="0">
                <a:solidFill>
                  <a:srgbClr val="6A1F5F"/>
                </a:solidFill>
                <a:latin typeface="Microsoft Sans Serif"/>
                <a:cs typeface="Microsoft Sans Serif"/>
              </a:rPr>
              <a:t>З</a:t>
            </a:r>
            <a:r>
              <a:rPr sz="3250" spc="-570" dirty="0">
                <a:solidFill>
                  <a:srgbClr val="6A1F5F"/>
                </a:solidFill>
                <a:latin typeface="Microsoft Sans Serif"/>
                <a:cs typeface="Microsoft Sans Serif"/>
              </a:rPr>
              <a:t>АНЯТИЙ</a:t>
            </a:r>
            <a:r>
              <a:rPr sz="3250" spc="-65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3250" spc="-295" dirty="0">
                <a:solidFill>
                  <a:srgbClr val="6A1F5F"/>
                </a:solidFill>
                <a:latin typeface="Microsoft Sans Serif"/>
                <a:cs typeface="Microsoft Sans Serif"/>
              </a:rPr>
              <a:t>,</a:t>
            </a:r>
            <a:r>
              <a:rPr sz="3250" spc="-110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3250" spc="-565" dirty="0">
                <a:solidFill>
                  <a:srgbClr val="6A1F5F"/>
                </a:solidFill>
                <a:latin typeface="Microsoft Sans Serif"/>
                <a:cs typeface="Microsoft Sans Serif"/>
              </a:rPr>
              <a:t>РА</a:t>
            </a:r>
            <a:r>
              <a:rPr sz="3250" spc="-530" dirty="0">
                <a:solidFill>
                  <a:srgbClr val="6A1F5F"/>
                </a:solidFill>
                <a:latin typeface="Microsoft Sans Serif"/>
                <a:cs typeface="Microsoft Sans Serif"/>
              </a:rPr>
              <a:t>З</a:t>
            </a:r>
            <a:r>
              <a:rPr sz="3250" spc="-585" dirty="0">
                <a:solidFill>
                  <a:srgbClr val="6A1F5F"/>
                </a:solidFill>
                <a:latin typeface="Microsoft Sans Serif"/>
                <a:cs typeface="Microsoft Sans Serif"/>
              </a:rPr>
              <a:t>РАБАТЫВА</a:t>
            </a:r>
            <a:r>
              <a:rPr sz="3250" spc="-565" dirty="0">
                <a:solidFill>
                  <a:srgbClr val="6A1F5F"/>
                </a:solidFill>
                <a:latin typeface="Microsoft Sans Serif"/>
                <a:cs typeface="Microsoft Sans Serif"/>
              </a:rPr>
              <a:t>Е</a:t>
            </a:r>
            <a:r>
              <a:rPr sz="3250" spc="-550" dirty="0">
                <a:solidFill>
                  <a:srgbClr val="6A1F5F"/>
                </a:solidFill>
                <a:latin typeface="Microsoft Sans Serif"/>
                <a:cs typeface="Microsoft Sans Serif"/>
              </a:rPr>
              <a:t>МЫХ</a:t>
            </a:r>
            <a:r>
              <a:rPr sz="3250" spc="-85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3250" spc="-540" dirty="0">
                <a:solidFill>
                  <a:srgbClr val="6A1F5F"/>
                </a:solidFill>
                <a:latin typeface="Microsoft Sans Serif"/>
                <a:cs typeface="Microsoft Sans Serif"/>
              </a:rPr>
              <a:t>НА</a:t>
            </a:r>
            <a:r>
              <a:rPr sz="3250" spc="-105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3250" spc="-710" dirty="0">
                <a:solidFill>
                  <a:srgbClr val="6A1F5F"/>
                </a:solidFill>
                <a:latin typeface="Microsoft Sans Serif"/>
                <a:cs typeface="Microsoft Sans Serif"/>
              </a:rPr>
              <a:t>ФЕД</a:t>
            </a:r>
            <a:r>
              <a:rPr sz="3250" spc="-615" dirty="0">
                <a:solidFill>
                  <a:srgbClr val="6A1F5F"/>
                </a:solidFill>
                <a:latin typeface="Microsoft Sans Serif"/>
                <a:cs typeface="Microsoft Sans Serif"/>
              </a:rPr>
              <a:t>Е</a:t>
            </a:r>
            <a:r>
              <a:rPr sz="3250" spc="-550" dirty="0">
                <a:solidFill>
                  <a:srgbClr val="6A1F5F"/>
                </a:solidFill>
                <a:latin typeface="Microsoft Sans Serif"/>
                <a:cs typeface="Microsoft Sans Serif"/>
              </a:rPr>
              <a:t>РАЛЬН</a:t>
            </a:r>
            <a:r>
              <a:rPr sz="3250" spc="-620" dirty="0">
                <a:solidFill>
                  <a:srgbClr val="6A1F5F"/>
                </a:solidFill>
                <a:latin typeface="Microsoft Sans Serif"/>
                <a:cs typeface="Microsoft Sans Serif"/>
              </a:rPr>
              <a:t>О</a:t>
            </a:r>
            <a:r>
              <a:rPr sz="3250" spc="-555" dirty="0">
                <a:solidFill>
                  <a:srgbClr val="6A1F5F"/>
                </a:solidFill>
                <a:latin typeface="Microsoft Sans Serif"/>
                <a:cs typeface="Microsoft Sans Serif"/>
              </a:rPr>
              <a:t>М</a:t>
            </a:r>
            <a:r>
              <a:rPr sz="3250" spc="-110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3250" spc="-620" dirty="0">
                <a:solidFill>
                  <a:srgbClr val="6A1F5F"/>
                </a:solidFill>
                <a:latin typeface="Microsoft Sans Serif"/>
                <a:cs typeface="Microsoft Sans Serif"/>
              </a:rPr>
              <a:t>УР</a:t>
            </a:r>
            <a:r>
              <a:rPr sz="3250" spc="-735" dirty="0">
                <a:solidFill>
                  <a:srgbClr val="6A1F5F"/>
                </a:solidFill>
                <a:latin typeface="Microsoft Sans Serif"/>
                <a:cs typeface="Microsoft Sans Serif"/>
              </a:rPr>
              <a:t>О</a:t>
            </a:r>
            <a:r>
              <a:rPr sz="3250" spc="-470" dirty="0">
                <a:solidFill>
                  <a:srgbClr val="6A1F5F"/>
                </a:solidFill>
                <a:latin typeface="Microsoft Sans Serif"/>
                <a:cs typeface="Microsoft Sans Serif"/>
              </a:rPr>
              <a:t>В</a:t>
            </a:r>
            <a:r>
              <a:rPr sz="3250" spc="-505" dirty="0">
                <a:solidFill>
                  <a:srgbClr val="6A1F5F"/>
                </a:solidFill>
                <a:latin typeface="Microsoft Sans Serif"/>
                <a:cs typeface="Microsoft Sans Serif"/>
              </a:rPr>
              <a:t>Н</a:t>
            </a:r>
            <a:r>
              <a:rPr sz="3250" spc="-840" dirty="0">
                <a:solidFill>
                  <a:srgbClr val="6A1F5F"/>
                </a:solidFill>
                <a:latin typeface="Microsoft Sans Serif"/>
                <a:cs typeface="Microsoft Sans Serif"/>
              </a:rPr>
              <a:t>Е</a:t>
            </a:r>
            <a:endParaRPr sz="3250">
              <a:latin typeface="Microsoft Sans Serif"/>
              <a:cs typeface="Microsoft Sans Serif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81495" y="2537650"/>
            <a:ext cx="162083" cy="62364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23811" y="2537650"/>
            <a:ext cx="162083" cy="62364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68159" y="2537650"/>
            <a:ext cx="162083" cy="62364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4132960" y="3314700"/>
            <a:ext cx="0" cy="5715000"/>
          </a:xfrm>
          <a:custGeom>
            <a:avLst/>
            <a:gdLst/>
            <a:ahLst/>
            <a:cxnLst/>
            <a:rect l="l" t="t" r="r" b="b"/>
            <a:pathLst>
              <a:path h="5715000">
                <a:moveTo>
                  <a:pt x="0" y="0"/>
                </a:moveTo>
                <a:lnTo>
                  <a:pt x="0" y="5715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337050" y="2308605"/>
          <a:ext cx="13111477" cy="16513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7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34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34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34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34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830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391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83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026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38378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Сентябрь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Октябрь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Ноябрь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50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05.09.2022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19.09.2022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26.09.2022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03.10.2022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17.10.2022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24.10.2022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31.10.2022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14.11.2022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21.11.2022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28.11.2022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626">
                <a:tc>
                  <a:txBody>
                    <a:bodyPr/>
                    <a:lstStyle/>
                    <a:p>
                      <a:pPr marL="167005" marR="63500" indent="-94615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Зачем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нам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знания?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marR="19685"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поколения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поколению: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любовь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россиян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Родине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Мечтаю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летать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43180" indent="1270" algn="ctr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Как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создаются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ад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marR="4445" algn="ctr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Как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ыва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ю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т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учителя: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Лев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Николаевич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Толстой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33020" indent="-22860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Отчество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от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слова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“отец”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4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хочу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80975" marR="17208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ыша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ь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музыку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97155" indent="193040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Петр и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Феврония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Му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омс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marR="90805" indent="1270" algn="ctr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Когда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мы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едины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мы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непоб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0" marR="276225" indent="7620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Пам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ять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76200" algn="ctr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Ма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ое 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сердце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чаще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бьется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370" algn="ctr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(С.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Федин)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29845" indent="1270" algn="ctr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Что может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герб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нам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рассказать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337050" y="4146550"/>
          <a:ext cx="13108937" cy="26268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63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94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963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023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45922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Декабрь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Январь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Февраль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090"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05.12.2022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19.12.2022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26.12.2022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09.01.2023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16.01.2023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23.01.2023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30.01.2023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06.02.2023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13.02.2023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27.02.2023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3854">
                <a:tc>
                  <a:txBody>
                    <a:bodyPr/>
                    <a:lstStyle/>
                    <a:p>
                      <a:pPr marL="252095" marR="243840" indent="-635" algn="ctr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Что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могу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лат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для  других?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62865" indent="-635" algn="ctr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История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еч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история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аж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из  нас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marR="2540" indent="1270" algn="ctr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Мои права и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яз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анн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и: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чем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разница?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 marR="125095" indent="83820" algn="just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Светлый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праздник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2550" indent="4445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чем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мы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чта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Виртуальный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75895" marR="29209" indent="-1390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что</a:t>
                      </a:r>
                      <a:r>
                        <a:rPr sz="1400" spc="2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можно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что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нельзя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 marR="183515" indent="111125" algn="just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Писала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девочка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дневник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 marR="60325" indent="-1270" algn="ctr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чего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начинае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театр?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58419" indent="129539" algn="just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Откуда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берутся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научные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ия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085" marR="171450" indent="-119380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ия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мире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 marR="38735" algn="ctr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Хорошие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дела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не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ждут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ла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и? 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(ко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Дню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защитника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Отечества)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 marR="220979" indent="28575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Дарить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4337050" y="6965950"/>
          <a:ext cx="13105763" cy="27346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9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1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23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23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995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Март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Апрель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Май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216"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06.03.2023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13.03.2023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27.03.2023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03.04.2023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17.04.2023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24.04.2023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04.05.2023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15.05.2023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22.05.2023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5497">
                <a:tc>
                  <a:txBody>
                    <a:bodyPr/>
                    <a:lstStyle/>
                    <a:p>
                      <a:pPr marL="147320" marR="140970" indent="9906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Обычный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мам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ень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5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Гимн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России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6245" marR="78105" indent="-34925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Путешествие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Крыму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97790" indent="10160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Что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такое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твор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тво?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 marR="145415" indent="116839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Какие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туп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делают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065" marR="3175" indent="635" algn="ctr">
                        <a:lnSpc>
                          <a:spcPts val="168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человека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великим?</a:t>
                      </a:r>
                      <a:r>
                        <a:rPr sz="1400" spc="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(о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08915" marR="198755" algn="ctr">
                        <a:lnSpc>
                          <a:spcPts val="168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вом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полете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6360" marR="76835" algn="ctr">
                        <a:lnSpc>
                          <a:spcPts val="168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человека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космос)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75565" indent="-635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Надо ли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нать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прошлое?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725" marR="242570" indent="-8890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для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дикой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29870">
                        <a:lnSpc>
                          <a:spcPts val="162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природы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 marR="137160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Не надо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бояться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дн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 marR="130175" indent="-5334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та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ое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подвиг?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0845" marR="244475" indent="-15748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ло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шагать</a:t>
                      </a:r>
                      <a:r>
                        <a:rPr sz="1400" spc="2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1470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просторам…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 marR="170180" indent="635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Разделяя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счастье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другим,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мы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умножаем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счастье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(П.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Коэльо)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52850" cy="102869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50284" y="216205"/>
            <a:ext cx="153712" cy="5914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20540" y="216205"/>
            <a:ext cx="153712" cy="5914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88765" y="216205"/>
            <a:ext cx="153712" cy="59142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352416" y="320960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89">
                <a:moveTo>
                  <a:pt x="5647563" y="0"/>
                </a:moveTo>
                <a:lnTo>
                  <a:pt x="0" y="0"/>
                </a:lnTo>
                <a:lnTo>
                  <a:pt x="0" y="21431"/>
                </a:lnTo>
                <a:lnTo>
                  <a:pt x="5647563" y="21431"/>
                </a:lnTo>
                <a:lnTo>
                  <a:pt x="5647563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62300" y="201066"/>
            <a:ext cx="190500" cy="92583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951694"/>
            <a:ext cx="427355" cy="335915"/>
          </a:xfrm>
          <a:custGeom>
            <a:avLst/>
            <a:gdLst/>
            <a:ahLst/>
            <a:cxnLst/>
            <a:rect l="l" t="t" r="r" b="b"/>
            <a:pathLst>
              <a:path w="427355" h="335915">
                <a:moveTo>
                  <a:pt x="426770" y="0"/>
                </a:moveTo>
                <a:lnTo>
                  <a:pt x="0" y="0"/>
                </a:lnTo>
                <a:lnTo>
                  <a:pt x="0" y="335303"/>
                </a:lnTo>
                <a:lnTo>
                  <a:pt x="426770" y="335303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529861" y="9602796"/>
            <a:ext cx="591425" cy="15371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529861" y="9832577"/>
            <a:ext cx="591425" cy="15371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529861" y="10064307"/>
            <a:ext cx="591425" cy="153712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1647043" y="10132002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90">
                <a:moveTo>
                  <a:pt x="5647562" y="0"/>
                </a:moveTo>
                <a:lnTo>
                  <a:pt x="0" y="0"/>
                </a:lnTo>
                <a:lnTo>
                  <a:pt x="0" y="21431"/>
                </a:lnTo>
                <a:lnTo>
                  <a:pt x="5647562" y="21431"/>
                </a:lnTo>
                <a:lnTo>
                  <a:pt x="5647562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338320" y="169238"/>
            <a:ext cx="12753975" cy="1646555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5800" spc="-975" dirty="0"/>
              <a:t>Р</a:t>
            </a:r>
            <a:r>
              <a:rPr sz="5800" spc="-905" dirty="0"/>
              <a:t>А</a:t>
            </a:r>
            <a:r>
              <a:rPr sz="5800" spc="-785" dirty="0"/>
              <a:t>З</a:t>
            </a:r>
            <a:r>
              <a:rPr sz="5800" spc="-944" dirty="0"/>
              <a:t>Г</a:t>
            </a:r>
            <a:r>
              <a:rPr sz="5800" spc="-1280" dirty="0"/>
              <a:t>О</a:t>
            </a:r>
            <a:r>
              <a:rPr sz="5800" spc="-720" dirty="0"/>
              <a:t>В</a:t>
            </a:r>
            <a:r>
              <a:rPr sz="5800" spc="-1280" dirty="0"/>
              <a:t>О</a:t>
            </a:r>
            <a:r>
              <a:rPr sz="5800" spc="-930" dirty="0"/>
              <a:t>Р</a:t>
            </a:r>
            <a:r>
              <a:rPr sz="5800" spc="-905" dirty="0"/>
              <a:t>Ы</a:t>
            </a:r>
            <a:r>
              <a:rPr sz="5800" spc="-15" dirty="0"/>
              <a:t> </a:t>
            </a:r>
            <a:r>
              <a:rPr sz="5800" spc="-1390" dirty="0"/>
              <a:t>О</a:t>
            </a:r>
            <a:r>
              <a:rPr sz="5800" dirty="0"/>
              <a:t> </a:t>
            </a:r>
            <a:r>
              <a:rPr sz="5800" spc="-720" dirty="0"/>
              <a:t>В</a:t>
            </a:r>
            <a:r>
              <a:rPr sz="5800" spc="-905" dirty="0"/>
              <a:t>А</a:t>
            </a:r>
            <a:r>
              <a:rPr sz="5800" spc="-1190" dirty="0"/>
              <a:t>Ж</a:t>
            </a:r>
            <a:r>
              <a:rPr sz="5800" spc="-825" dirty="0"/>
              <a:t>Н</a:t>
            </a:r>
            <a:r>
              <a:rPr sz="5800" spc="-1280" dirty="0"/>
              <a:t>О</a:t>
            </a:r>
            <a:r>
              <a:rPr sz="5800" spc="-894" dirty="0"/>
              <a:t>М</a:t>
            </a:r>
            <a:r>
              <a:rPr sz="5800" spc="-525" dirty="0"/>
              <a:t>.</a:t>
            </a:r>
            <a:r>
              <a:rPr sz="5800" spc="35" dirty="0"/>
              <a:t> </a:t>
            </a:r>
            <a:r>
              <a:rPr sz="5800" spc="-350" dirty="0">
                <a:solidFill>
                  <a:srgbClr val="497692"/>
                </a:solidFill>
              </a:rPr>
              <a:t>5</a:t>
            </a:r>
            <a:r>
              <a:rPr sz="5800" spc="40" dirty="0">
                <a:solidFill>
                  <a:srgbClr val="497692"/>
                </a:solidFill>
              </a:rPr>
              <a:t>-</a:t>
            </a:r>
            <a:r>
              <a:rPr sz="5800" spc="-990" dirty="0">
                <a:solidFill>
                  <a:srgbClr val="497692"/>
                </a:solidFill>
              </a:rPr>
              <a:t>7</a:t>
            </a:r>
            <a:r>
              <a:rPr sz="5800" dirty="0">
                <a:solidFill>
                  <a:srgbClr val="497692"/>
                </a:solidFill>
              </a:rPr>
              <a:t> </a:t>
            </a:r>
            <a:r>
              <a:rPr sz="5800" spc="-385" dirty="0">
                <a:solidFill>
                  <a:srgbClr val="497692"/>
                </a:solidFill>
              </a:rPr>
              <a:t>к</a:t>
            </a:r>
            <a:r>
              <a:rPr sz="5800" spc="-390" dirty="0">
                <a:solidFill>
                  <a:srgbClr val="497692"/>
                </a:solidFill>
              </a:rPr>
              <a:t>л</a:t>
            </a:r>
            <a:r>
              <a:rPr sz="5800" spc="-645" dirty="0">
                <a:solidFill>
                  <a:srgbClr val="497692"/>
                </a:solidFill>
              </a:rPr>
              <a:t>а</a:t>
            </a:r>
            <a:r>
              <a:rPr sz="5800" spc="-400" dirty="0">
                <a:solidFill>
                  <a:srgbClr val="497692"/>
                </a:solidFill>
              </a:rPr>
              <a:t>сс</a:t>
            </a:r>
            <a:r>
              <a:rPr sz="5800" spc="-434" dirty="0">
                <a:solidFill>
                  <a:srgbClr val="497692"/>
                </a:solidFill>
              </a:rPr>
              <a:t>ы</a:t>
            </a:r>
            <a:r>
              <a:rPr sz="5800" spc="-525" dirty="0">
                <a:solidFill>
                  <a:srgbClr val="497692"/>
                </a:solidFill>
              </a:rPr>
              <a:t>.</a:t>
            </a:r>
            <a:endParaRPr sz="5800"/>
          </a:p>
          <a:p>
            <a:pPr marL="12700">
              <a:lnSpc>
                <a:spcPct val="100000"/>
              </a:lnSpc>
              <a:spcBef>
                <a:spcPts val="705"/>
              </a:spcBef>
              <a:tabLst>
                <a:tab pos="1118870" algn="l"/>
              </a:tabLst>
            </a:pPr>
            <a:r>
              <a:rPr sz="3250" spc="-630" dirty="0">
                <a:solidFill>
                  <a:srgbClr val="497692"/>
                </a:solidFill>
              </a:rPr>
              <a:t>ТЕМЫ	</a:t>
            </a:r>
            <a:r>
              <a:rPr sz="3250" spc="-580" dirty="0">
                <a:solidFill>
                  <a:srgbClr val="497692"/>
                </a:solidFill>
              </a:rPr>
              <a:t>ВНЕУРОЧНЫХ</a:t>
            </a:r>
            <a:r>
              <a:rPr sz="3250" spc="-155" dirty="0">
                <a:solidFill>
                  <a:srgbClr val="497692"/>
                </a:solidFill>
              </a:rPr>
              <a:t> </a:t>
            </a:r>
            <a:r>
              <a:rPr sz="3250" spc="-520" dirty="0">
                <a:solidFill>
                  <a:srgbClr val="497692"/>
                </a:solidFill>
              </a:rPr>
              <a:t>ЗАНЯТИЙ,</a:t>
            </a:r>
            <a:r>
              <a:rPr sz="3250" spc="-110" dirty="0">
                <a:solidFill>
                  <a:srgbClr val="497692"/>
                </a:solidFill>
              </a:rPr>
              <a:t> </a:t>
            </a:r>
            <a:r>
              <a:rPr sz="3250" spc="-565" dirty="0">
                <a:solidFill>
                  <a:srgbClr val="497692"/>
                </a:solidFill>
              </a:rPr>
              <a:t>РАЗРАБАТЫВАЕМЫХ</a:t>
            </a:r>
            <a:r>
              <a:rPr sz="3250" spc="-140" dirty="0">
                <a:solidFill>
                  <a:srgbClr val="497692"/>
                </a:solidFill>
              </a:rPr>
              <a:t> </a:t>
            </a:r>
            <a:r>
              <a:rPr sz="3250" spc="-535" dirty="0">
                <a:solidFill>
                  <a:srgbClr val="497692"/>
                </a:solidFill>
              </a:rPr>
              <a:t>НА</a:t>
            </a:r>
            <a:r>
              <a:rPr sz="3250" spc="-110" dirty="0">
                <a:solidFill>
                  <a:srgbClr val="497692"/>
                </a:solidFill>
              </a:rPr>
              <a:t> </a:t>
            </a:r>
            <a:r>
              <a:rPr sz="3250" spc="-600" dirty="0">
                <a:solidFill>
                  <a:srgbClr val="497692"/>
                </a:solidFill>
              </a:rPr>
              <a:t>ФЕДЕРАЛЬНОМ</a:t>
            </a:r>
            <a:r>
              <a:rPr sz="3250" spc="-150" dirty="0">
                <a:solidFill>
                  <a:srgbClr val="497692"/>
                </a:solidFill>
              </a:rPr>
              <a:t> </a:t>
            </a:r>
            <a:r>
              <a:rPr sz="3250" spc="-630" dirty="0">
                <a:solidFill>
                  <a:srgbClr val="497692"/>
                </a:solidFill>
              </a:rPr>
              <a:t>УРОВНЕ</a:t>
            </a:r>
            <a:endParaRPr sz="3250"/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65036" y="2171636"/>
            <a:ext cx="162083" cy="62364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07352" y="2171636"/>
            <a:ext cx="162083" cy="62364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51700" y="2171636"/>
            <a:ext cx="162083" cy="623644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4132960" y="3134360"/>
            <a:ext cx="0" cy="5715000"/>
          </a:xfrm>
          <a:custGeom>
            <a:avLst/>
            <a:gdLst/>
            <a:ahLst/>
            <a:cxnLst/>
            <a:rect l="l" t="t" r="r" b="b"/>
            <a:pathLst>
              <a:path h="5715000">
                <a:moveTo>
                  <a:pt x="0" y="0"/>
                </a:moveTo>
                <a:lnTo>
                  <a:pt x="0" y="5715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4260850" y="2317750"/>
          <a:ext cx="13334362" cy="2514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6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90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268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632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023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5561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Сентябрь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Октябрь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Ноябрь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736"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05.09.2022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19.09.2022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26.09.2022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03.10.2022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17.10.2022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24.10.2022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31.10.2022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14.11.2022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21.11.2022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28.11.2022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793"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Мы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Россия.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Возможности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будущее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1615" marR="213360" indent="-635" algn="ctr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Что мы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ой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зовём?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marR="8255" algn="ctr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во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ое 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сегодня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станет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возможным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завтра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30480" indent="-1905" algn="ctr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Обычаи и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традиции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мое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да: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как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прошлое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соединяется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настоящим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4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Если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бы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был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учителем…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64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Отчество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от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слова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“отец”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 marR="196850" indent="-1270" algn="ctr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Что мы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ой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зовем?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ts val="164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Счастлив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5885" marR="86360" indent="115570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ча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ома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Мы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одна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страна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!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 marR="193040" indent="109220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Языки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культура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народов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России: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единство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4930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разнообразии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4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Шапку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надень!...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 marR="77470" algn="ctr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spc="-16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ее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т  над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й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флаг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ее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судьбы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4260850" y="4984750"/>
          <a:ext cx="13345159" cy="20195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3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50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31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791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19201">
                <a:tc gridSpan="4">
                  <a:txBody>
                    <a:bodyPr/>
                    <a:lstStyle/>
                    <a:p>
                      <a:pPr marL="2540" algn="ctr">
                        <a:lnSpc>
                          <a:spcPts val="162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Декабрь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Январь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540" algn="ctr">
                        <a:lnSpc>
                          <a:spcPts val="162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Февраль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714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05.12.2022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19.12.2022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26.12.2022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09.01.2023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16.01.2023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23.01.2023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30.01.2023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06.02.2023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13.02.2023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27.02.2023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0637">
                <a:tc>
                  <a:txBody>
                    <a:bodyPr/>
                    <a:lstStyle/>
                    <a:p>
                      <a:pPr marL="233045" marR="223520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Жить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начит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действовать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 marR="98425" indent="-635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 жизни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 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ть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место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162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подвигу?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marR="22225" algn="ctr">
                        <a:lnSpc>
                          <a:spcPts val="1560"/>
                        </a:lnSpc>
                        <a:spcBef>
                          <a:spcPts val="2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Настоящая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ве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венн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ст 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ь бывает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только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личной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(Ф.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Искандер)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80010" indent="83820" algn="just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Светлый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праздник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 marR="142240" indent="111125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Зачем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чта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ь?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 marR="125730" indent="11430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Как не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попа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0650" marR="90805" indent="-20320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иф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ов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ые  ловушки?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marR="3175" indent="-10795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енинг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й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 marR="79375" indent="-1270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чего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начинае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театр?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marR="12700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Хро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уч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ых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открытий,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которые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82245" marR="173355" algn="ctr">
                        <a:lnSpc>
                          <a:spcPts val="168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ли  мир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65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Россия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мире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 marR="100330" indent="-2540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За что мне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могут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сказать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2225" marR="12065" indent="-1905"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«спасибо»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(ко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Дн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ю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ащитни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Отечества)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Включайся!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4260850" y="7194550"/>
          <a:ext cx="13324835" cy="22508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6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5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69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38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01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090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046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86537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Март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Апрель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Май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431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06.03.2023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13.03.2023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27.03.2023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03.04.2023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17.04.2023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24.04.2023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04.05.2023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75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15.05.2023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22.05.2023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2839">
                <a:tc>
                  <a:txBody>
                    <a:bodyPr/>
                    <a:lstStyle/>
                    <a:p>
                      <a:pPr marL="213995" marR="192405" indent="-1397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Мам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карьера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5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Гимн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России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685" marR="45720" indent="-34925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Путешествие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Крыму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9075" indent="-21336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Как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оить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диалог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4295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искусством?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945" marR="187960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10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дн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ли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быть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великим?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Пока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жива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005" marR="3048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ори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жива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память…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 marR="142240" indent="48260" algn="just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«Зелёные»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п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ивыч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и»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сохраним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335" algn="just">
                        <a:lnSpc>
                          <a:spcPts val="162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природу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вместе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marR="12065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Как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рояв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ть  себя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свои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способности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ts val="162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1915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Подвиг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остается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подвигом,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даже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если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его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некому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воспеть…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Может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ли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быть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065" marR="3810"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Тимур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его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команда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2022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году?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 marR="149225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  нужно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счастья?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2300" y="201066"/>
            <a:ext cx="190500" cy="92583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951694"/>
            <a:ext cx="427355" cy="335915"/>
          </a:xfrm>
          <a:custGeom>
            <a:avLst/>
            <a:gdLst/>
            <a:ahLst/>
            <a:cxnLst/>
            <a:rect l="l" t="t" r="r" b="b"/>
            <a:pathLst>
              <a:path w="427355" h="335915">
                <a:moveTo>
                  <a:pt x="426770" y="0"/>
                </a:moveTo>
                <a:lnTo>
                  <a:pt x="0" y="0"/>
                </a:lnTo>
                <a:lnTo>
                  <a:pt x="0" y="335303"/>
                </a:lnTo>
                <a:lnTo>
                  <a:pt x="426770" y="335303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9861" y="9641429"/>
            <a:ext cx="591425" cy="1537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9861" y="9871223"/>
            <a:ext cx="591425" cy="1537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29861" y="10102944"/>
            <a:ext cx="591425" cy="153712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1647043" y="10170633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90">
                <a:moveTo>
                  <a:pt x="5647562" y="0"/>
                </a:moveTo>
                <a:lnTo>
                  <a:pt x="0" y="0"/>
                </a:lnTo>
                <a:lnTo>
                  <a:pt x="0" y="21431"/>
                </a:lnTo>
                <a:lnTo>
                  <a:pt x="5647562" y="21431"/>
                </a:lnTo>
                <a:lnTo>
                  <a:pt x="5647562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38320" y="321310"/>
            <a:ext cx="10789285" cy="909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800" spc="-975" dirty="0"/>
              <a:t>Р</a:t>
            </a:r>
            <a:r>
              <a:rPr sz="5800" spc="-905" dirty="0"/>
              <a:t>А</a:t>
            </a:r>
            <a:r>
              <a:rPr sz="5800" spc="-785" dirty="0"/>
              <a:t>З</a:t>
            </a:r>
            <a:r>
              <a:rPr sz="5800" spc="-944" dirty="0"/>
              <a:t>Г</a:t>
            </a:r>
            <a:r>
              <a:rPr sz="5800" spc="-1280" dirty="0"/>
              <a:t>О</a:t>
            </a:r>
            <a:r>
              <a:rPr sz="5800" spc="-720" dirty="0"/>
              <a:t>В</a:t>
            </a:r>
            <a:r>
              <a:rPr sz="5800" spc="-1280" dirty="0"/>
              <a:t>О</a:t>
            </a:r>
            <a:r>
              <a:rPr sz="5800" spc="-930" dirty="0"/>
              <a:t>Р</a:t>
            </a:r>
            <a:r>
              <a:rPr sz="5800" spc="-905" dirty="0"/>
              <a:t>Ы</a:t>
            </a:r>
            <a:r>
              <a:rPr sz="5800" spc="-15" dirty="0"/>
              <a:t> </a:t>
            </a:r>
            <a:r>
              <a:rPr sz="5800" spc="-1390" dirty="0"/>
              <a:t>О</a:t>
            </a:r>
            <a:r>
              <a:rPr sz="5800" dirty="0"/>
              <a:t> </a:t>
            </a:r>
            <a:r>
              <a:rPr sz="5800" spc="-720" dirty="0"/>
              <a:t>В</a:t>
            </a:r>
            <a:r>
              <a:rPr sz="5800" spc="-905" dirty="0"/>
              <a:t>А</a:t>
            </a:r>
            <a:r>
              <a:rPr sz="5800" spc="-1190" dirty="0"/>
              <a:t>Ж</a:t>
            </a:r>
            <a:r>
              <a:rPr sz="5800" spc="-825" dirty="0"/>
              <a:t>Н</a:t>
            </a:r>
            <a:r>
              <a:rPr sz="5800" spc="-1280" dirty="0"/>
              <a:t>О</a:t>
            </a:r>
            <a:r>
              <a:rPr sz="5800" spc="-894" dirty="0"/>
              <a:t>М</a:t>
            </a:r>
            <a:r>
              <a:rPr sz="5800" spc="-525" dirty="0"/>
              <a:t>.</a:t>
            </a:r>
            <a:r>
              <a:rPr sz="5800" spc="35" dirty="0"/>
              <a:t> </a:t>
            </a:r>
            <a:r>
              <a:rPr sz="5800" spc="-220" dirty="0">
                <a:solidFill>
                  <a:srgbClr val="497692"/>
                </a:solidFill>
              </a:rPr>
              <a:t>8</a:t>
            </a:r>
            <a:r>
              <a:rPr sz="5800" spc="40" dirty="0">
                <a:solidFill>
                  <a:srgbClr val="497692"/>
                </a:solidFill>
              </a:rPr>
              <a:t>-</a:t>
            </a:r>
            <a:r>
              <a:rPr sz="5800" spc="-320" dirty="0">
                <a:solidFill>
                  <a:srgbClr val="497692"/>
                </a:solidFill>
              </a:rPr>
              <a:t>9</a:t>
            </a:r>
            <a:r>
              <a:rPr sz="5800" dirty="0">
                <a:solidFill>
                  <a:srgbClr val="497692"/>
                </a:solidFill>
              </a:rPr>
              <a:t> </a:t>
            </a:r>
            <a:r>
              <a:rPr sz="5800" spc="-385" dirty="0">
                <a:solidFill>
                  <a:srgbClr val="497692"/>
                </a:solidFill>
              </a:rPr>
              <a:t>к</a:t>
            </a:r>
            <a:r>
              <a:rPr sz="5800" spc="-390" dirty="0">
                <a:solidFill>
                  <a:srgbClr val="497692"/>
                </a:solidFill>
              </a:rPr>
              <a:t>л</a:t>
            </a:r>
            <a:r>
              <a:rPr sz="5800" spc="-645" dirty="0">
                <a:solidFill>
                  <a:srgbClr val="497692"/>
                </a:solidFill>
              </a:rPr>
              <a:t>а</a:t>
            </a:r>
            <a:r>
              <a:rPr sz="5800" spc="-400" dirty="0">
                <a:solidFill>
                  <a:srgbClr val="497692"/>
                </a:solidFill>
              </a:rPr>
              <a:t>сс</a:t>
            </a:r>
            <a:r>
              <a:rPr sz="5800" spc="-434" dirty="0">
                <a:solidFill>
                  <a:srgbClr val="497692"/>
                </a:solidFill>
              </a:rPr>
              <a:t>ы</a:t>
            </a:r>
            <a:r>
              <a:rPr sz="5800" spc="-525" dirty="0">
                <a:solidFill>
                  <a:srgbClr val="497692"/>
                </a:solidFill>
              </a:rPr>
              <a:t>.</a:t>
            </a:r>
            <a:endParaRPr sz="5800"/>
          </a:p>
        </p:txBody>
      </p:sp>
      <p:sp>
        <p:nvSpPr>
          <p:cNvPr id="9" name="object 9"/>
          <p:cNvSpPr txBox="1"/>
          <p:nvPr/>
        </p:nvSpPr>
        <p:spPr>
          <a:xfrm>
            <a:off x="4338320" y="1449069"/>
            <a:ext cx="12748260" cy="5232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116965" algn="l"/>
              </a:tabLst>
            </a:pPr>
            <a:r>
              <a:rPr sz="3250" spc="-615" dirty="0">
                <a:solidFill>
                  <a:srgbClr val="6A1F5F"/>
                </a:solidFill>
                <a:latin typeface="Microsoft Sans Serif"/>
                <a:cs typeface="Microsoft Sans Serif"/>
              </a:rPr>
              <a:t>ТЕ</a:t>
            </a:r>
            <a:r>
              <a:rPr sz="3250" spc="-800" dirty="0">
                <a:solidFill>
                  <a:srgbClr val="6A1F5F"/>
                </a:solidFill>
                <a:latin typeface="Microsoft Sans Serif"/>
                <a:cs typeface="Microsoft Sans Serif"/>
              </a:rPr>
              <a:t>М</a:t>
            </a:r>
            <a:r>
              <a:rPr sz="3250" spc="-495" dirty="0">
                <a:solidFill>
                  <a:srgbClr val="6A1F5F"/>
                </a:solidFill>
                <a:latin typeface="Microsoft Sans Serif"/>
                <a:cs typeface="Microsoft Sans Serif"/>
              </a:rPr>
              <a:t>Ы</a:t>
            </a:r>
            <a:r>
              <a:rPr sz="3250" dirty="0">
                <a:solidFill>
                  <a:srgbClr val="6A1F5F"/>
                </a:solidFill>
                <a:latin typeface="Microsoft Sans Serif"/>
                <a:cs typeface="Microsoft Sans Serif"/>
              </a:rPr>
              <a:t>	</a:t>
            </a:r>
            <a:r>
              <a:rPr sz="3250" spc="-470" dirty="0">
                <a:solidFill>
                  <a:srgbClr val="6A1F5F"/>
                </a:solidFill>
                <a:latin typeface="Microsoft Sans Serif"/>
                <a:cs typeface="Microsoft Sans Serif"/>
              </a:rPr>
              <a:t>В</a:t>
            </a:r>
            <a:r>
              <a:rPr sz="3250" spc="-505" dirty="0">
                <a:solidFill>
                  <a:srgbClr val="6A1F5F"/>
                </a:solidFill>
                <a:latin typeface="Microsoft Sans Serif"/>
                <a:cs typeface="Microsoft Sans Serif"/>
              </a:rPr>
              <a:t>Н</a:t>
            </a:r>
            <a:r>
              <a:rPr sz="3250" spc="-675" dirty="0">
                <a:solidFill>
                  <a:srgbClr val="6A1F5F"/>
                </a:solidFill>
                <a:latin typeface="Microsoft Sans Serif"/>
                <a:cs typeface="Microsoft Sans Serif"/>
              </a:rPr>
              <a:t>ЕУР</a:t>
            </a:r>
            <a:r>
              <a:rPr sz="3250" spc="-795" dirty="0">
                <a:solidFill>
                  <a:srgbClr val="6A1F5F"/>
                </a:solidFill>
                <a:latin typeface="Microsoft Sans Serif"/>
                <a:cs typeface="Microsoft Sans Serif"/>
              </a:rPr>
              <a:t>О</a:t>
            </a:r>
            <a:r>
              <a:rPr sz="3250" spc="-509" dirty="0">
                <a:solidFill>
                  <a:srgbClr val="6A1F5F"/>
                </a:solidFill>
                <a:latin typeface="Microsoft Sans Serif"/>
                <a:cs typeface="Microsoft Sans Serif"/>
              </a:rPr>
              <a:t>ЧНЫХ</a:t>
            </a:r>
            <a:r>
              <a:rPr sz="3250" spc="-120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3250" spc="-495" dirty="0">
                <a:solidFill>
                  <a:srgbClr val="6A1F5F"/>
                </a:solidFill>
                <a:latin typeface="Microsoft Sans Serif"/>
                <a:cs typeface="Microsoft Sans Serif"/>
              </a:rPr>
              <a:t>З</a:t>
            </a:r>
            <a:r>
              <a:rPr sz="3250" spc="-570" dirty="0">
                <a:solidFill>
                  <a:srgbClr val="6A1F5F"/>
                </a:solidFill>
                <a:latin typeface="Microsoft Sans Serif"/>
                <a:cs typeface="Microsoft Sans Serif"/>
              </a:rPr>
              <a:t>АНЯТИ</a:t>
            </a:r>
            <a:r>
              <a:rPr sz="3250" spc="-590" dirty="0">
                <a:solidFill>
                  <a:srgbClr val="6A1F5F"/>
                </a:solidFill>
                <a:latin typeface="Microsoft Sans Serif"/>
                <a:cs typeface="Microsoft Sans Serif"/>
              </a:rPr>
              <a:t>Й</a:t>
            </a:r>
            <a:r>
              <a:rPr sz="3250" spc="-295" dirty="0">
                <a:solidFill>
                  <a:srgbClr val="6A1F5F"/>
                </a:solidFill>
                <a:latin typeface="Microsoft Sans Serif"/>
                <a:cs typeface="Microsoft Sans Serif"/>
              </a:rPr>
              <a:t>,</a:t>
            </a:r>
            <a:r>
              <a:rPr sz="3250" spc="-65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3250" spc="-565" dirty="0">
                <a:solidFill>
                  <a:srgbClr val="6A1F5F"/>
                </a:solidFill>
                <a:latin typeface="Microsoft Sans Serif"/>
                <a:cs typeface="Microsoft Sans Serif"/>
              </a:rPr>
              <a:t>РА</a:t>
            </a:r>
            <a:r>
              <a:rPr sz="3250" spc="-530" dirty="0">
                <a:solidFill>
                  <a:srgbClr val="6A1F5F"/>
                </a:solidFill>
                <a:latin typeface="Microsoft Sans Serif"/>
                <a:cs typeface="Microsoft Sans Serif"/>
              </a:rPr>
              <a:t>З</a:t>
            </a:r>
            <a:r>
              <a:rPr sz="3250" spc="-585" dirty="0">
                <a:solidFill>
                  <a:srgbClr val="6A1F5F"/>
                </a:solidFill>
                <a:latin typeface="Microsoft Sans Serif"/>
                <a:cs typeface="Microsoft Sans Serif"/>
              </a:rPr>
              <a:t>РАБАТЫВА</a:t>
            </a:r>
            <a:r>
              <a:rPr sz="3250" spc="-565" dirty="0">
                <a:solidFill>
                  <a:srgbClr val="6A1F5F"/>
                </a:solidFill>
                <a:latin typeface="Microsoft Sans Serif"/>
                <a:cs typeface="Microsoft Sans Serif"/>
              </a:rPr>
              <a:t>Е</a:t>
            </a:r>
            <a:r>
              <a:rPr sz="3250" spc="-550" dirty="0">
                <a:solidFill>
                  <a:srgbClr val="6A1F5F"/>
                </a:solidFill>
                <a:latin typeface="Microsoft Sans Serif"/>
                <a:cs typeface="Microsoft Sans Serif"/>
              </a:rPr>
              <a:t>МЫХ</a:t>
            </a:r>
            <a:r>
              <a:rPr sz="3250" spc="-85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3250" spc="-540" dirty="0">
                <a:solidFill>
                  <a:srgbClr val="6A1F5F"/>
                </a:solidFill>
                <a:latin typeface="Microsoft Sans Serif"/>
                <a:cs typeface="Microsoft Sans Serif"/>
              </a:rPr>
              <a:t>НА</a:t>
            </a:r>
            <a:r>
              <a:rPr sz="3250" spc="-105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3250" spc="-710" dirty="0">
                <a:solidFill>
                  <a:srgbClr val="6A1F5F"/>
                </a:solidFill>
                <a:latin typeface="Microsoft Sans Serif"/>
                <a:cs typeface="Microsoft Sans Serif"/>
              </a:rPr>
              <a:t>ФЕД</a:t>
            </a:r>
            <a:r>
              <a:rPr sz="3250" spc="-615" dirty="0">
                <a:solidFill>
                  <a:srgbClr val="6A1F5F"/>
                </a:solidFill>
                <a:latin typeface="Microsoft Sans Serif"/>
                <a:cs typeface="Microsoft Sans Serif"/>
              </a:rPr>
              <a:t>Е</a:t>
            </a:r>
            <a:r>
              <a:rPr sz="3250" spc="-550" dirty="0">
                <a:solidFill>
                  <a:srgbClr val="6A1F5F"/>
                </a:solidFill>
                <a:latin typeface="Microsoft Sans Serif"/>
                <a:cs typeface="Microsoft Sans Serif"/>
              </a:rPr>
              <a:t>РАЛЬН</a:t>
            </a:r>
            <a:r>
              <a:rPr sz="3250" spc="-620" dirty="0">
                <a:solidFill>
                  <a:srgbClr val="6A1F5F"/>
                </a:solidFill>
                <a:latin typeface="Microsoft Sans Serif"/>
                <a:cs typeface="Microsoft Sans Serif"/>
              </a:rPr>
              <a:t>О</a:t>
            </a:r>
            <a:r>
              <a:rPr sz="3250" spc="-555" dirty="0">
                <a:solidFill>
                  <a:srgbClr val="6A1F5F"/>
                </a:solidFill>
                <a:latin typeface="Microsoft Sans Serif"/>
                <a:cs typeface="Microsoft Sans Serif"/>
              </a:rPr>
              <a:t>М</a:t>
            </a:r>
            <a:r>
              <a:rPr sz="3250" spc="-110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3250" spc="-620" dirty="0">
                <a:solidFill>
                  <a:srgbClr val="6A1F5F"/>
                </a:solidFill>
                <a:latin typeface="Microsoft Sans Serif"/>
                <a:cs typeface="Microsoft Sans Serif"/>
              </a:rPr>
              <a:t>УР</a:t>
            </a:r>
            <a:r>
              <a:rPr sz="3250" spc="-735" dirty="0">
                <a:solidFill>
                  <a:srgbClr val="6A1F5F"/>
                </a:solidFill>
                <a:latin typeface="Microsoft Sans Serif"/>
                <a:cs typeface="Microsoft Sans Serif"/>
              </a:rPr>
              <a:t>О</a:t>
            </a:r>
            <a:r>
              <a:rPr sz="3250" spc="-470" dirty="0">
                <a:solidFill>
                  <a:srgbClr val="6A1F5F"/>
                </a:solidFill>
                <a:latin typeface="Microsoft Sans Serif"/>
                <a:cs typeface="Microsoft Sans Serif"/>
              </a:rPr>
              <a:t>В</a:t>
            </a:r>
            <a:r>
              <a:rPr sz="3250" spc="-505" dirty="0">
                <a:solidFill>
                  <a:srgbClr val="6A1F5F"/>
                </a:solidFill>
                <a:latin typeface="Microsoft Sans Serif"/>
                <a:cs typeface="Microsoft Sans Serif"/>
              </a:rPr>
              <a:t>Н</a:t>
            </a:r>
            <a:r>
              <a:rPr sz="3250" spc="-840" dirty="0">
                <a:solidFill>
                  <a:srgbClr val="6A1F5F"/>
                </a:solidFill>
                <a:latin typeface="Microsoft Sans Serif"/>
                <a:cs typeface="Microsoft Sans Serif"/>
              </a:rPr>
              <a:t>Е</a:t>
            </a:r>
            <a:endParaRPr sz="325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174"/>
            <a:ext cx="3191990" cy="1028382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40906" y="2442781"/>
            <a:ext cx="162083" cy="62364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83095" y="2442781"/>
            <a:ext cx="162083" cy="62364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27443" y="2442781"/>
            <a:ext cx="162083" cy="623644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4132960" y="3314700"/>
            <a:ext cx="0" cy="5715000"/>
          </a:xfrm>
          <a:custGeom>
            <a:avLst/>
            <a:gdLst/>
            <a:ahLst/>
            <a:cxnLst/>
            <a:rect l="l" t="t" r="r" b="b"/>
            <a:pathLst>
              <a:path h="5715000">
                <a:moveTo>
                  <a:pt x="0" y="0"/>
                </a:moveTo>
                <a:lnTo>
                  <a:pt x="0" y="5715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184650" y="2048764"/>
          <a:ext cx="13481047" cy="2107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2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2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66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8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503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12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8584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47522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Сентябрь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Октябрь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Ноябрь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83"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05.09.2022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19.09.2022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26.09.2022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03.10.2022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17.10.2022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24.10.2022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31.10.2022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979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14.11.2022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21.11.2022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28.11.2022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8345">
                <a:tc>
                  <a:txBody>
                    <a:bodyPr/>
                    <a:lstStyle/>
                    <a:p>
                      <a:pPr marL="50800" marR="42545" indent="-635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Мы –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Россия.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озм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ts val="162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будущее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50165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Мы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жители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большой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страны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marR="13970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Невоз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мо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ое 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сегодня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станет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возможным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завтра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 marR="51435" indent="-1905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Обычаи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традиции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мое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да: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как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прошлое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соединяется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настоящим?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975" marR="172720" indent="-635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Какие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аче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0955" marR="12700" algn="ctr">
                        <a:lnSpc>
                          <a:spcPts val="168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нео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мы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учителю?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43180" indent="-15240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Отчество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от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слова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“отец»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790" marR="217170" indent="1270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Что мы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ой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зовём?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 marR="92075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Счастлив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тот,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кто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счастлив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себя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дома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835" marR="36195" indent="-158750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Мы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одна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страна!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360" marR="205104" indent="109220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Языки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культура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народов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России: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единство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6995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разнообразии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885" marR="220979" indent="-119380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во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маме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 marR="22225" indent="-635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Флаг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не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только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воплощение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истории,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но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отражение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22885" marR="214629" indent="2540"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чувств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на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ов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184650" y="4298950"/>
          <a:ext cx="13500727" cy="2382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0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8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8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6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8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436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674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1983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4650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32562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Декабрь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Январь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2540" algn="ctr">
                        <a:lnSpc>
                          <a:spcPts val="165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Февраль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355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05.12.2022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19.12.2022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26.12.2022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09.01.2023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16.01.2023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23.01.2023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30.01.2023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06.02.2023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13.02.2023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27.02.2023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9362">
                <a:tc>
                  <a:txBody>
                    <a:bodyPr/>
                    <a:lstStyle/>
                    <a:p>
                      <a:pPr marL="226060" marR="218440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Жить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начит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действовать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marR="1270" indent="22860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Россия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начинае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41300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меня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 marR="106045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ослет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это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значит,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640" marR="34290" indent="2540" algn="ctr">
                        <a:lnSpc>
                          <a:spcPts val="168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чувствовать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ь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за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других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ts val="162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400" spc="-114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упе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17475" indent="3937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Светлый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дник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2550">
                        <a:lnSpc>
                          <a:spcPts val="162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Рождества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 marR="208915" indent="1524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лет  ме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чты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Правила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6360" marR="7683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ну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пользователя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интернета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99060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ю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али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дневники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1910" marR="33020" algn="ctr">
                        <a:lnSpc>
                          <a:spcPts val="168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верили,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что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им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удастся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45415" marR="33020" indent="-102235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прожить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еще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один</a:t>
                      </a:r>
                      <a:r>
                        <a:rPr sz="1400" spc="3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день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(Д.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Лихачев)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82245" marR="172085" indent="19812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чего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начинае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68300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театр?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3520" marR="215265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Научные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рорывы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моей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страны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4645" marR="207010" indent="-11938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ия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мире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4490" marR="212725" indent="-140335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13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не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может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87325" marR="105410" indent="-70485">
                        <a:lnSpc>
                          <a:spcPts val="1680"/>
                        </a:lnSpc>
                        <a:spcBef>
                          <a:spcPts val="5"/>
                        </a:spcBef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ла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ь,  не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может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получать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59410" indent="-350520">
                        <a:lnSpc>
                          <a:spcPts val="1680"/>
                        </a:lnSpc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ла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ь»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(Эзоп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5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Мы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все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можем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184650" y="6813550"/>
          <a:ext cx="13469617" cy="29336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2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678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801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738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63906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Март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Апрель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Май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506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06.03.2023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13.03.2023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27.03.2023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03.04.2023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17.04.2023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24.04.2023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04.05.2023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14.05.2023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22.05.2023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6287">
                <a:tc>
                  <a:txBody>
                    <a:bodyPr/>
                    <a:lstStyle/>
                    <a:p>
                      <a:pPr marL="101600" marR="92710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Му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жс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женских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4925" marR="27940" indent="2540"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профессий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больше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нет?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5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Гимн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России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marR="36830" indent="16256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Крым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 marR="120014" indent="-1270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ку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одно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из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средств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личения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доброго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от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злого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ts val="162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(Л.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Толстой)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795" marR="244475" indent="-10795" algn="just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ори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великих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людей,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5255" marR="33655" indent="-94615" algn="just">
                        <a:lnSpc>
                          <a:spcPts val="1680"/>
                        </a:lnSpc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оры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ня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впечатлили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 marR="41275" indent="2540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Есть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такие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вещи,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орые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нельзя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простить?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67310" indent="7747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Сохраним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плане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для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0014" marR="111760" indent="86360">
                        <a:lnSpc>
                          <a:spcPts val="168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будущих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ний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62865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Если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ты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умеешь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использовать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минуту,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ты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зря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0805" marR="48260" indent="-32384" algn="just">
                        <a:lnSpc>
                          <a:spcPts val="168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проведешь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час,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день,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всю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жизнь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(А.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Солженицын)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marR="9525" indent="635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Словом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жно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ь,  словом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можно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6034" marR="16510" indent="-1270"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спасти,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словом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жно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лки  за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собой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ts val="162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повести…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46355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Как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щ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тву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ю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т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детские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77165" marR="168910"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щ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нные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организации?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marR="38100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Дай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каждому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дню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шанс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стать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самым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лучшим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твоей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жизни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(Пифагор)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1818</Words>
  <Application>Microsoft Office PowerPoint</Application>
  <PresentationFormat>Произвольный</PresentationFormat>
  <Paragraphs>593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РАЗГОВОРЫ О ВАЖНОМ</vt:lpstr>
      <vt:lpstr>ВНЕУРОЧНАЯ ДЕЯТЕЛЬНОСТЬ</vt:lpstr>
      <vt:lpstr>ВНЕУРОЧНАЯ ДЕЯТЕЛЬНОСТЬ</vt:lpstr>
      <vt:lpstr>РАЗГОВОРЫ О ВАЖНОМ</vt:lpstr>
      <vt:lpstr>ТЕМАТИКА ВНЕУРОЧНЫХ ЗАНЯТИЙ</vt:lpstr>
      <vt:lpstr>РАЗГОВОРЫ О ВАЖНОМ. 1-2 классы.</vt:lpstr>
      <vt:lpstr>РАЗГОВОРЫ О ВАЖНОМ. 3-4 классы.</vt:lpstr>
      <vt:lpstr>РАЗГОВОРЫ О ВАЖНОМ. 5-7 классы. ТЕМЫ ВНЕУРОЧНЫХ ЗАНЯТИЙ, РАЗРАБАТЫВАЕМЫХ НА ФЕДЕРАЛЬНОМ УРОВНЕ</vt:lpstr>
      <vt:lpstr>РАЗГОВОРЫ О ВАЖНОМ. 8-9 классы.</vt:lpstr>
      <vt:lpstr>РАЗГОВОРЫ О ВАЖНОМ. 10-11 классы. СПО ТЕМЫ ВНЕУРОЧНЫХ ЗАНЯТИЙ, РАЗРАБАТЫВАЕМЫХ НА ФЕДЕРАЛЬНОМ УРОВНЕ</vt:lpstr>
      <vt:lpstr>РАЗГОВОРЫ О ВАЖНОМ. 1-2, 3-4, 5-7, 8-9, 10-11(СПО)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PISA2022</dc:title>
  <dc:creator>admin</dc:creator>
  <cp:lastModifiedBy>Неизвестный пользователь</cp:lastModifiedBy>
  <cp:revision>2</cp:revision>
  <dcterms:created xsi:type="dcterms:W3CDTF">2022-08-22T15:35:51Z</dcterms:created>
  <dcterms:modified xsi:type="dcterms:W3CDTF">2022-08-26T05:17:08Z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2022-08-22T00:00:00Z</vt:filetime>
  </property>
</Properties>
</file>