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-78" y="-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77016-1DC2-4CDE-94C3-1D08741D7B65}" type="doc">
      <dgm:prSet loTypeId="urn:microsoft.com/office/officeart/2005/8/layout/hierarchy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9EEB08C-B647-4560-BEF5-13C915FD96C4}">
      <dgm:prSet phldrT="[Текст]"/>
      <dgm:spPr/>
      <dgm:t>
        <a:bodyPr/>
        <a:lstStyle/>
        <a:p>
          <a:r>
            <a:rPr lang="ru-RU" dirty="0" smtClean="0"/>
            <a:t>УЧАСТНИКИ ПРОЕКТА</a:t>
          </a:r>
          <a:endParaRPr lang="ru-RU" dirty="0"/>
        </a:p>
      </dgm:t>
    </dgm:pt>
    <dgm:pt modelId="{DE463328-C072-40CD-ACF6-7EAFC773809B}" type="parTrans" cxnId="{57532E32-9438-4775-B396-CA93C670596B}">
      <dgm:prSet/>
      <dgm:spPr/>
      <dgm:t>
        <a:bodyPr/>
        <a:lstStyle/>
        <a:p>
          <a:endParaRPr lang="ru-RU"/>
        </a:p>
      </dgm:t>
    </dgm:pt>
    <dgm:pt modelId="{2ECDF5B6-E1A2-4B4A-B89C-74E5F9F7BBA3}" type="sibTrans" cxnId="{57532E32-9438-4775-B396-CA93C670596B}">
      <dgm:prSet/>
      <dgm:spPr/>
      <dgm:t>
        <a:bodyPr/>
        <a:lstStyle/>
        <a:p>
          <a:endParaRPr lang="ru-RU"/>
        </a:p>
      </dgm:t>
    </dgm:pt>
    <dgm:pt modelId="{F0501CDC-BABC-4CA2-84A2-9017579648FE}">
      <dgm:prSet phldrT="[Текст]"/>
      <dgm:spPr/>
      <dgm:t>
        <a:bodyPr/>
        <a:lstStyle/>
        <a:p>
          <a:r>
            <a:rPr lang="ru-RU" dirty="0" smtClean="0"/>
            <a:t>УО МО г.Новороссийск</a:t>
          </a:r>
          <a:endParaRPr lang="ru-RU" dirty="0"/>
        </a:p>
      </dgm:t>
    </dgm:pt>
    <dgm:pt modelId="{7E6D48D2-E3BF-4105-84DD-E1CFA15DDB90}" type="parTrans" cxnId="{E54B2EFC-985E-4DCB-B2B0-85EDEDF762FD}">
      <dgm:prSet/>
      <dgm:spPr/>
      <dgm:t>
        <a:bodyPr/>
        <a:lstStyle/>
        <a:p>
          <a:endParaRPr lang="ru-RU"/>
        </a:p>
      </dgm:t>
    </dgm:pt>
    <dgm:pt modelId="{57135554-6417-44E1-9931-BFAA6D7FAE63}" type="sibTrans" cxnId="{E54B2EFC-985E-4DCB-B2B0-85EDEDF762FD}">
      <dgm:prSet/>
      <dgm:spPr/>
      <dgm:t>
        <a:bodyPr/>
        <a:lstStyle/>
        <a:p>
          <a:endParaRPr lang="ru-RU"/>
        </a:p>
      </dgm:t>
    </dgm:pt>
    <dgm:pt modelId="{D0F40AD6-9166-43EC-B864-F0A0CCC6D3C7}">
      <dgm:prSet phldrT="[Текст]"/>
      <dgm:spPr/>
      <dgm:t>
        <a:bodyPr/>
        <a:lstStyle/>
        <a:p>
          <a:r>
            <a:rPr lang="ru-RU" dirty="0" smtClean="0"/>
            <a:t>МБОУ СОШ №12</a:t>
          </a:r>
          <a:endParaRPr lang="ru-RU" dirty="0"/>
        </a:p>
      </dgm:t>
    </dgm:pt>
    <dgm:pt modelId="{C4834569-9E2B-453C-B648-468E0EEE35BF}" type="parTrans" cxnId="{F4413EC6-DF13-43CE-8D49-7ECEEA9E7AB4}">
      <dgm:prSet/>
      <dgm:spPr/>
      <dgm:t>
        <a:bodyPr/>
        <a:lstStyle/>
        <a:p>
          <a:endParaRPr lang="ru-RU"/>
        </a:p>
      </dgm:t>
    </dgm:pt>
    <dgm:pt modelId="{07272766-640F-4390-9647-FA38E53BAB5D}" type="sibTrans" cxnId="{F4413EC6-DF13-43CE-8D49-7ECEEA9E7AB4}">
      <dgm:prSet/>
      <dgm:spPr/>
      <dgm:t>
        <a:bodyPr/>
        <a:lstStyle/>
        <a:p>
          <a:endParaRPr lang="ru-RU"/>
        </a:p>
      </dgm:t>
    </dgm:pt>
    <dgm:pt modelId="{71B6BA09-C76E-4369-ACDD-3527AB09D5AF}">
      <dgm:prSet phldrT="[Текст]"/>
      <dgm:spPr/>
      <dgm:t>
        <a:bodyPr/>
        <a:lstStyle/>
        <a:p>
          <a:r>
            <a:rPr lang="ru-RU" dirty="0" smtClean="0"/>
            <a:t>МБОУ СОШ №17</a:t>
          </a:r>
          <a:endParaRPr lang="ru-RU" dirty="0"/>
        </a:p>
      </dgm:t>
    </dgm:pt>
    <dgm:pt modelId="{7392770C-3AB6-4A57-8F03-E4F9B4DF46D5}" type="parTrans" cxnId="{83E7DFB7-3A4C-439B-B6E9-1BE137CA993D}">
      <dgm:prSet/>
      <dgm:spPr/>
      <dgm:t>
        <a:bodyPr/>
        <a:lstStyle/>
        <a:p>
          <a:endParaRPr lang="ru-RU"/>
        </a:p>
      </dgm:t>
    </dgm:pt>
    <dgm:pt modelId="{4EC651B2-6DFE-41E7-A892-B0F126A77ADB}" type="sibTrans" cxnId="{83E7DFB7-3A4C-439B-B6E9-1BE137CA993D}">
      <dgm:prSet/>
      <dgm:spPr/>
      <dgm:t>
        <a:bodyPr/>
        <a:lstStyle/>
        <a:p>
          <a:endParaRPr lang="ru-RU"/>
        </a:p>
      </dgm:t>
    </dgm:pt>
    <dgm:pt modelId="{FD11AF12-8697-4D94-9DDE-28AE62B45621}">
      <dgm:prSet phldrT="[Текст]"/>
      <dgm:spPr/>
      <dgm:t>
        <a:bodyPr/>
        <a:lstStyle/>
        <a:p>
          <a:r>
            <a:rPr lang="ru-RU" dirty="0" smtClean="0"/>
            <a:t>МБОУ лицей «Морской технический»</a:t>
          </a:r>
          <a:endParaRPr lang="ru-RU" dirty="0"/>
        </a:p>
      </dgm:t>
    </dgm:pt>
    <dgm:pt modelId="{1FA77410-CAC1-4D70-A1F1-317AF4F512B3}" type="parTrans" cxnId="{6DBFCFAA-A2AA-4E3E-AC60-FEA80C930B10}">
      <dgm:prSet/>
      <dgm:spPr/>
      <dgm:t>
        <a:bodyPr/>
        <a:lstStyle/>
        <a:p>
          <a:endParaRPr lang="ru-RU"/>
        </a:p>
      </dgm:t>
    </dgm:pt>
    <dgm:pt modelId="{2C265DB9-61C8-42AF-ADF8-E13415507F89}" type="sibTrans" cxnId="{6DBFCFAA-A2AA-4E3E-AC60-FEA80C930B10}">
      <dgm:prSet/>
      <dgm:spPr/>
      <dgm:t>
        <a:bodyPr/>
        <a:lstStyle/>
        <a:p>
          <a:endParaRPr lang="ru-RU"/>
        </a:p>
      </dgm:t>
    </dgm:pt>
    <dgm:pt modelId="{99272B4F-5E94-496D-BB77-9F6BB5CCF0E4}">
      <dgm:prSet phldrT="[Текст]"/>
      <dgm:spPr/>
      <dgm:t>
        <a:bodyPr/>
        <a:lstStyle/>
        <a:p>
          <a:r>
            <a:rPr lang="ru-RU" dirty="0" smtClean="0"/>
            <a:t>МБОУ СОШ №30</a:t>
          </a:r>
          <a:endParaRPr lang="ru-RU" dirty="0"/>
        </a:p>
      </dgm:t>
    </dgm:pt>
    <dgm:pt modelId="{6BB6853C-53B6-401F-ACAA-B45A9809736B}" type="parTrans" cxnId="{68D789FB-9ADA-45F9-8D7D-9BF670D209F7}">
      <dgm:prSet/>
      <dgm:spPr/>
      <dgm:t>
        <a:bodyPr/>
        <a:lstStyle/>
        <a:p>
          <a:endParaRPr lang="ru-RU"/>
        </a:p>
      </dgm:t>
    </dgm:pt>
    <dgm:pt modelId="{B5D601ED-8744-4061-9827-5085158AF695}" type="sibTrans" cxnId="{68D789FB-9ADA-45F9-8D7D-9BF670D209F7}">
      <dgm:prSet/>
      <dgm:spPr/>
      <dgm:t>
        <a:bodyPr/>
        <a:lstStyle/>
        <a:p>
          <a:endParaRPr lang="ru-RU"/>
        </a:p>
      </dgm:t>
    </dgm:pt>
    <dgm:pt modelId="{98D63853-C503-4793-B135-C50B656FA2D2}" type="pres">
      <dgm:prSet presAssocID="{96677016-1DC2-4CDE-94C3-1D08741D7B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D73BFE-3847-4962-8255-05A0EC257F7A}" type="pres">
      <dgm:prSet presAssocID="{29EEB08C-B647-4560-BEF5-13C915FD96C4}" presName="vertOne" presStyleCnt="0"/>
      <dgm:spPr/>
    </dgm:pt>
    <dgm:pt modelId="{C4CAA4FC-B173-4742-A5AE-1DA29172D2F2}" type="pres">
      <dgm:prSet presAssocID="{29EEB08C-B647-4560-BEF5-13C915FD96C4}" presName="txOne" presStyleLbl="node0" presStyleIdx="0" presStyleCnt="1">
        <dgm:presLayoutVars>
          <dgm:chPref val="3"/>
        </dgm:presLayoutVars>
      </dgm:prSet>
      <dgm:spPr/>
    </dgm:pt>
    <dgm:pt modelId="{C148D9EA-E4CF-45BA-A476-EFCF9D8B906B}" type="pres">
      <dgm:prSet presAssocID="{29EEB08C-B647-4560-BEF5-13C915FD96C4}" presName="parTransOne" presStyleCnt="0"/>
      <dgm:spPr/>
    </dgm:pt>
    <dgm:pt modelId="{F867856D-75F2-44D8-AD58-BEB5FA53EACD}" type="pres">
      <dgm:prSet presAssocID="{29EEB08C-B647-4560-BEF5-13C915FD96C4}" presName="horzOne" presStyleCnt="0"/>
      <dgm:spPr/>
    </dgm:pt>
    <dgm:pt modelId="{F217D099-FCE9-4BC5-8DBE-0A5CB3ED584D}" type="pres">
      <dgm:prSet presAssocID="{F0501CDC-BABC-4CA2-84A2-9017579648FE}" presName="vertTwo" presStyleCnt="0"/>
      <dgm:spPr/>
    </dgm:pt>
    <dgm:pt modelId="{47EBB460-A980-4147-8D8F-520D8D600D60}" type="pres">
      <dgm:prSet presAssocID="{F0501CDC-BABC-4CA2-84A2-9017579648FE}" presName="txTwo" presStyleLbl="node2" presStyleIdx="0" presStyleCnt="2" custScaleX="915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5BC63A-9917-41DA-8BAB-0A80F65FB6F3}" type="pres">
      <dgm:prSet presAssocID="{F0501CDC-BABC-4CA2-84A2-9017579648FE}" presName="parTransTwo" presStyleCnt="0"/>
      <dgm:spPr/>
    </dgm:pt>
    <dgm:pt modelId="{AAAABA0F-DE12-40D0-98DC-BDD9903C5692}" type="pres">
      <dgm:prSet presAssocID="{F0501CDC-BABC-4CA2-84A2-9017579648FE}" presName="horzTwo" presStyleCnt="0"/>
      <dgm:spPr/>
    </dgm:pt>
    <dgm:pt modelId="{95DD6107-CB89-4FEF-92FD-C602A0DE521E}" type="pres">
      <dgm:prSet presAssocID="{D0F40AD6-9166-43EC-B864-F0A0CCC6D3C7}" presName="vertThree" presStyleCnt="0"/>
      <dgm:spPr/>
    </dgm:pt>
    <dgm:pt modelId="{0626C2D1-2D6C-4843-AD82-9E804DCD4592}" type="pres">
      <dgm:prSet presAssocID="{D0F40AD6-9166-43EC-B864-F0A0CCC6D3C7}" presName="txThree" presStyleLbl="node3" presStyleIdx="0" presStyleCnt="3" custScaleX="327044" custLinFactNeighborX="41118" custLinFactNeighborY="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2422DE-4B14-42D9-96F0-3CA296A673FD}" type="pres">
      <dgm:prSet presAssocID="{D0F40AD6-9166-43EC-B864-F0A0CCC6D3C7}" presName="horzThree" presStyleCnt="0"/>
      <dgm:spPr/>
    </dgm:pt>
    <dgm:pt modelId="{94AA3D8B-A48E-4D40-8D65-52984885DD2C}" type="pres">
      <dgm:prSet presAssocID="{07272766-640F-4390-9647-FA38E53BAB5D}" presName="sibSpaceThree" presStyleCnt="0"/>
      <dgm:spPr/>
    </dgm:pt>
    <dgm:pt modelId="{178B7D76-1490-4D48-9CCA-03800F705AE2}" type="pres">
      <dgm:prSet presAssocID="{71B6BA09-C76E-4369-ACDD-3527AB09D5AF}" presName="vertThree" presStyleCnt="0"/>
      <dgm:spPr/>
    </dgm:pt>
    <dgm:pt modelId="{B34408F4-ED93-4332-AFE5-3111956000F6}" type="pres">
      <dgm:prSet presAssocID="{71B6BA09-C76E-4369-ACDD-3527AB09D5AF}" presName="txThree" presStyleLbl="node3" presStyleIdx="1" presStyleCnt="3" custScaleX="340170" custLinFactNeighborX="97740" custLinFactNeighborY="-808">
        <dgm:presLayoutVars>
          <dgm:chPref val="3"/>
        </dgm:presLayoutVars>
      </dgm:prSet>
      <dgm:spPr/>
    </dgm:pt>
    <dgm:pt modelId="{2A23D07B-D3F3-4DD3-9981-DAEC886E95E3}" type="pres">
      <dgm:prSet presAssocID="{71B6BA09-C76E-4369-ACDD-3527AB09D5AF}" presName="horzThree" presStyleCnt="0"/>
      <dgm:spPr/>
    </dgm:pt>
    <dgm:pt modelId="{B25E8E47-A9EC-4B4D-A69A-64DB0778F294}" type="pres">
      <dgm:prSet presAssocID="{57135554-6417-44E1-9931-BFAA6D7FAE63}" presName="sibSpaceTwo" presStyleCnt="0"/>
      <dgm:spPr/>
    </dgm:pt>
    <dgm:pt modelId="{1F19FC11-D603-490A-B603-BCD6E9D73C5B}" type="pres">
      <dgm:prSet presAssocID="{FD11AF12-8697-4D94-9DDE-28AE62B45621}" presName="vertTwo" presStyleCnt="0"/>
      <dgm:spPr/>
    </dgm:pt>
    <dgm:pt modelId="{6D10A1C4-07B7-41A0-9E20-9628D9307DFF}" type="pres">
      <dgm:prSet presAssocID="{FD11AF12-8697-4D94-9DDE-28AE62B45621}" presName="txTwo" presStyleLbl="node2" presStyleIdx="1" presStyleCnt="2" custScaleX="160644" custLinFactNeighborX="-8963" custLinFactNeighborY="10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75137E-336B-424B-88FB-B8A6C70C76B2}" type="pres">
      <dgm:prSet presAssocID="{FD11AF12-8697-4D94-9DDE-28AE62B45621}" presName="parTransTwo" presStyleCnt="0"/>
      <dgm:spPr/>
    </dgm:pt>
    <dgm:pt modelId="{FE2F7D06-FC3F-4939-92B1-D2428A48AD58}" type="pres">
      <dgm:prSet presAssocID="{FD11AF12-8697-4D94-9DDE-28AE62B45621}" presName="horzTwo" presStyleCnt="0"/>
      <dgm:spPr/>
    </dgm:pt>
    <dgm:pt modelId="{32631E15-C00D-4F3C-8843-E2EC296B6BB7}" type="pres">
      <dgm:prSet presAssocID="{99272B4F-5E94-496D-BB77-9F6BB5CCF0E4}" presName="vertThree" presStyleCnt="0"/>
      <dgm:spPr/>
    </dgm:pt>
    <dgm:pt modelId="{FC258A54-C759-4412-BF4C-4F31898EDAFB}" type="pres">
      <dgm:prSet presAssocID="{99272B4F-5E94-496D-BB77-9F6BB5CCF0E4}" presName="txThree" presStyleLbl="node3" presStyleIdx="2" presStyleCnt="3" custScaleX="326391" custLinFactNeighborX="61866" custLinFactNeighborY="-1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E0DE4B-6637-4DB3-8BE1-F598E93C3273}" type="pres">
      <dgm:prSet presAssocID="{99272B4F-5E94-496D-BB77-9F6BB5CCF0E4}" presName="horzThree" presStyleCnt="0"/>
      <dgm:spPr/>
    </dgm:pt>
  </dgm:ptLst>
  <dgm:cxnLst>
    <dgm:cxn modelId="{6DBFCFAA-A2AA-4E3E-AC60-FEA80C930B10}" srcId="{29EEB08C-B647-4560-BEF5-13C915FD96C4}" destId="{FD11AF12-8697-4D94-9DDE-28AE62B45621}" srcOrd="1" destOrd="0" parTransId="{1FA77410-CAC1-4D70-A1F1-317AF4F512B3}" sibTransId="{2C265DB9-61C8-42AF-ADF8-E13415507F89}"/>
    <dgm:cxn modelId="{AF7E0E88-4BF7-46E9-BED4-B5CC7B3DC503}" type="presOf" srcId="{F0501CDC-BABC-4CA2-84A2-9017579648FE}" destId="{47EBB460-A980-4147-8D8F-520D8D600D60}" srcOrd="0" destOrd="0" presId="urn:microsoft.com/office/officeart/2005/8/layout/hierarchy4"/>
    <dgm:cxn modelId="{83E7DFB7-3A4C-439B-B6E9-1BE137CA993D}" srcId="{F0501CDC-BABC-4CA2-84A2-9017579648FE}" destId="{71B6BA09-C76E-4369-ACDD-3527AB09D5AF}" srcOrd="1" destOrd="0" parTransId="{7392770C-3AB6-4A57-8F03-E4F9B4DF46D5}" sibTransId="{4EC651B2-6DFE-41E7-A892-B0F126A77ADB}"/>
    <dgm:cxn modelId="{68D789FB-9ADA-45F9-8D7D-9BF670D209F7}" srcId="{FD11AF12-8697-4D94-9DDE-28AE62B45621}" destId="{99272B4F-5E94-496D-BB77-9F6BB5CCF0E4}" srcOrd="0" destOrd="0" parTransId="{6BB6853C-53B6-401F-ACAA-B45A9809736B}" sibTransId="{B5D601ED-8744-4061-9827-5085158AF695}"/>
    <dgm:cxn modelId="{DEE9AFC9-5F14-44C5-A84F-0A06B02A8F68}" type="presOf" srcId="{71B6BA09-C76E-4369-ACDD-3527AB09D5AF}" destId="{B34408F4-ED93-4332-AFE5-3111956000F6}" srcOrd="0" destOrd="0" presId="urn:microsoft.com/office/officeart/2005/8/layout/hierarchy4"/>
    <dgm:cxn modelId="{25241A54-2F04-494C-9DB4-C9C3FBCD50E9}" type="presOf" srcId="{29EEB08C-B647-4560-BEF5-13C915FD96C4}" destId="{C4CAA4FC-B173-4742-A5AE-1DA29172D2F2}" srcOrd="0" destOrd="0" presId="urn:microsoft.com/office/officeart/2005/8/layout/hierarchy4"/>
    <dgm:cxn modelId="{E54B2EFC-985E-4DCB-B2B0-85EDEDF762FD}" srcId="{29EEB08C-B647-4560-BEF5-13C915FD96C4}" destId="{F0501CDC-BABC-4CA2-84A2-9017579648FE}" srcOrd="0" destOrd="0" parTransId="{7E6D48D2-E3BF-4105-84DD-E1CFA15DDB90}" sibTransId="{57135554-6417-44E1-9931-BFAA6D7FAE63}"/>
    <dgm:cxn modelId="{F4413EC6-DF13-43CE-8D49-7ECEEA9E7AB4}" srcId="{F0501CDC-BABC-4CA2-84A2-9017579648FE}" destId="{D0F40AD6-9166-43EC-B864-F0A0CCC6D3C7}" srcOrd="0" destOrd="0" parTransId="{C4834569-9E2B-453C-B648-468E0EEE35BF}" sibTransId="{07272766-640F-4390-9647-FA38E53BAB5D}"/>
    <dgm:cxn modelId="{28580B24-50CF-4B4A-9948-685E91323469}" type="presOf" srcId="{D0F40AD6-9166-43EC-B864-F0A0CCC6D3C7}" destId="{0626C2D1-2D6C-4843-AD82-9E804DCD4592}" srcOrd="0" destOrd="0" presId="urn:microsoft.com/office/officeart/2005/8/layout/hierarchy4"/>
    <dgm:cxn modelId="{57532E32-9438-4775-B396-CA93C670596B}" srcId="{96677016-1DC2-4CDE-94C3-1D08741D7B65}" destId="{29EEB08C-B647-4560-BEF5-13C915FD96C4}" srcOrd="0" destOrd="0" parTransId="{DE463328-C072-40CD-ACF6-7EAFC773809B}" sibTransId="{2ECDF5B6-E1A2-4B4A-B89C-74E5F9F7BBA3}"/>
    <dgm:cxn modelId="{CAB2BE1A-6597-4CF0-9A92-1B6086520AC0}" type="presOf" srcId="{FD11AF12-8697-4D94-9DDE-28AE62B45621}" destId="{6D10A1C4-07B7-41A0-9E20-9628D9307DFF}" srcOrd="0" destOrd="0" presId="urn:microsoft.com/office/officeart/2005/8/layout/hierarchy4"/>
    <dgm:cxn modelId="{4D31DAD6-6BD1-4E7D-B450-9F1B82E7AAB7}" type="presOf" srcId="{96677016-1DC2-4CDE-94C3-1D08741D7B65}" destId="{98D63853-C503-4793-B135-C50B656FA2D2}" srcOrd="0" destOrd="0" presId="urn:microsoft.com/office/officeart/2005/8/layout/hierarchy4"/>
    <dgm:cxn modelId="{F5F232C9-0150-4C37-99AF-3FB5B7879ED4}" type="presOf" srcId="{99272B4F-5E94-496D-BB77-9F6BB5CCF0E4}" destId="{FC258A54-C759-4412-BF4C-4F31898EDAFB}" srcOrd="0" destOrd="0" presId="urn:microsoft.com/office/officeart/2005/8/layout/hierarchy4"/>
    <dgm:cxn modelId="{6577B86E-A954-4691-9739-B6740B2DDC99}" type="presParOf" srcId="{98D63853-C503-4793-B135-C50B656FA2D2}" destId="{EAD73BFE-3847-4962-8255-05A0EC257F7A}" srcOrd="0" destOrd="0" presId="urn:microsoft.com/office/officeart/2005/8/layout/hierarchy4"/>
    <dgm:cxn modelId="{96A4DB5D-F30D-474D-91D7-D75E1F1D17A9}" type="presParOf" srcId="{EAD73BFE-3847-4962-8255-05A0EC257F7A}" destId="{C4CAA4FC-B173-4742-A5AE-1DA29172D2F2}" srcOrd="0" destOrd="0" presId="urn:microsoft.com/office/officeart/2005/8/layout/hierarchy4"/>
    <dgm:cxn modelId="{5284456E-4056-45D5-A28C-522B450DF893}" type="presParOf" srcId="{EAD73BFE-3847-4962-8255-05A0EC257F7A}" destId="{C148D9EA-E4CF-45BA-A476-EFCF9D8B906B}" srcOrd="1" destOrd="0" presId="urn:microsoft.com/office/officeart/2005/8/layout/hierarchy4"/>
    <dgm:cxn modelId="{A86C5D06-2D92-4E41-B685-B8BEB757231A}" type="presParOf" srcId="{EAD73BFE-3847-4962-8255-05A0EC257F7A}" destId="{F867856D-75F2-44D8-AD58-BEB5FA53EACD}" srcOrd="2" destOrd="0" presId="urn:microsoft.com/office/officeart/2005/8/layout/hierarchy4"/>
    <dgm:cxn modelId="{CFB8F5C6-9944-4725-AC04-F1F6999B586B}" type="presParOf" srcId="{F867856D-75F2-44D8-AD58-BEB5FA53EACD}" destId="{F217D099-FCE9-4BC5-8DBE-0A5CB3ED584D}" srcOrd="0" destOrd="0" presId="urn:microsoft.com/office/officeart/2005/8/layout/hierarchy4"/>
    <dgm:cxn modelId="{4D0DEF6F-D7FA-4B81-8364-BEB24B793351}" type="presParOf" srcId="{F217D099-FCE9-4BC5-8DBE-0A5CB3ED584D}" destId="{47EBB460-A980-4147-8D8F-520D8D600D60}" srcOrd="0" destOrd="0" presId="urn:microsoft.com/office/officeart/2005/8/layout/hierarchy4"/>
    <dgm:cxn modelId="{D90E5AB1-B0A7-431B-B3F3-45213892676F}" type="presParOf" srcId="{F217D099-FCE9-4BC5-8DBE-0A5CB3ED584D}" destId="{815BC63A-9917-41DA-8BAB-0A80F65FB6F3}" srcOrd="1" destOrd="0" presId="urn:microsoft.com/office/officeart/2005/8/layout/hierarchy4"/>
    <dgm:cxn modelId="{D842492F-202C-4D03-9335-2F4E9E939692}" type="presParOf" srcId="{F217D099-FCE9-4BC5-8DBE-0A5CB3ED584D}" destId="{AAAABA0F-DE12-40D0-98DC-BDD9903C5692}" srcOrd="2" destOrd="0" presId="urn:microsoft.com/office/officeart/2005/8/layout/hierarchy4"/>
    <dgm:cxn modelId="{67165DBB-EA91-4DD2-B12E-A04F0592E4E1}" type="presParOf" srcId="{AAAABA0F-DE12-40D0-98DC-BDD9903C5692}" destId="{95DD6107-CB89-4FEF-92FD-C602A0DE521E}" srcOrd="0" destOrd="0" presId="urn:microsoft.com/office/officeart/2005/8/layout/hierarchy4"/>
    <dgm:cxn modelId="{A77CDCDD-37EF-4E48-B3AC-EEAF1CD21719}" type="presParOf" srcId="{95DD6107-CB89-4FEF-92FD-C602A0DE521E}" destId="{0626C2D1-2D6C-4843-AD82-9E804DCD4592}" srcOrd="0" destOrd="0" presId="urn:microsoft.com/office/officeart/2005/8/layout/hierarchy4"/>
    <dgm:cxn modelId="{3F6630A0-BC22-4441-8374-6DBABBEE9F96}" type="presParOf" srcId="{95DD6107-CB89-4FEF-92FD-C602A0DE521E}" destId="{372422DE-4B14-42D9-96F0-3CA296A673FD}" srcOrd="1" destOrd="0" presId="urn:microsoft.com/office/officeart/2005/8/layout/hierarchy4"/>
    <dgm:cxn modelId="{021A4A44-33C5-4310-9BEB-FF858513FD42}" type="presParOf" srcId="{AAAABA0F-DE12-40D0-98DC-BDD9903C5692}" destId="{94AA3D8B-A48E-4D40-8D65-52984885DD2C}" srcOrd="1" destOrd="0" presId="urn:microsoft.com/office/officeart/2005/8/layout/hierarchy4"/>
    <dgm:cxn modelId="{2A609E67-9261-4428-9A8A-D3B4CBEB98A6}" type="presParOf" srcId="{AAAABA0F-DE12-40D0-98DC-BDD9903C5692}" destId="{178B7D76-1490-4D48-9CCA-03800F705AE2}" srcOrd="2" destOrd="0" presId="urn:microsoft.com/office/officeart/2005/8/layout/hierarchy4"/>
    <dgm:cxn modelId="{753AD92F-4690-45FD-8A3D-CDAB9558A7FF}" type="presParOf" srcId="{178B7D76-1490-4D48-9CCA-03800F705AE2}" destId="{B34408F4-ED93-4332-AFE5-3111956000F6}" srcOrd="0" destOrd="0" presId="urn:microsoft.com/office/officeart/2005/8/layout/hierarchy4"/>
    <dgm:cxn modelId="{3B4B964F-5D1E-4F61-91E2-45385B6993AC}" type="presParOf" srcId="{178B7D76-1490-4D48-9CCA-03800F705AE2}" destId="{2A23D07B-D3F3-4DD3-9981-DAEC886E95E3}" srcOrd="1" destOrd="0" presId="urn:microsoft.com/office/officeart/2005/8/layout/hierarchy4"/>
    <dgm:cxn modelId="{B122B7BC-5272-4CB1-8468-6457F7DFD93E}" type="presParOf" srcId="{F867856D-75F2-44D8-AD58-BEB5FA53EACD}" destId="{B25E8E47-A9EC-4B4D-A69A-64DB0778F294}" srcOrd="1" destOrd="0" presId="urn:microsoft.com/office/officeart/2005/8/layout/hierarchy4"/>
    <dgm:cxn modelId="{D8927B5A-E30F-4F56-A023-F6A6F777628C}" type="presParOf" srcId="{F867856D-75F2-44D8-AD58-BEB5FA53EACD}" destId="{1F19FC11-D603-490A-B603-BCD6E9D73C5B}" srcOrd="2" destOrd="0" presId="urn:microsoft.com/office/officeart/2005/8/layout/hierarchy4"/>
    <dgm:cxn modelId="{1836A098-94A7-449B-8ABB-04610FF26F72}" type="presParOf" srcId="{1F19FC11-D603-490A-B603-BCD6E9D73C5B}" destId="{6D10A1C4-07B7-41A0-9E20-9628D9307DFF}" srcOrd="0" destOrd="0" presId="urn:microsoft.com/office/officeart/2005/8/layout/hierarchy4"/>
    <dgm:cxn modelId="{CA6212B2-512F-45D9-9AF2-BF4F54B1EB2B}" type="presParOf" srcId="{1F19FC11-D603-490A-B603-BCD6E9D73C5B}" destId="{9A75137E-336B-424B-88FB-B8A6C70C76B2}" srcOrd="1" destOrd="0" presId="urn:microsoft.com/office/officeart/2005/8/layout/hierarchy4"/>
    <dgm:cxn modelId="{FC5069DE-56F3-4A41-85EC-50922EEC311A}" type="presParOf" srcId="{1F19FC11-D603-490A-B603-BCD6E9D73C5B}" destId="{FE2F7D06-FC3F-4939-92B1-D2428A48AD58}" srcOrd="2" destOrd="0" presId="urn:microsoft.com/office/officeart/2005/8/layout/hierarchy4"/>
    <dgm:cxn modelId="{F36683DF-76AD-4962-8F47-675F44663A36}" type="presParOf" srcId="{FE2F7D06-FC3F-4939-92B1-D2428A48AD58}" destId="{32631E15-C00D-4F3C-8843-E2EC296B6BB7}" srcOrd="0" destOrd="0" presId="urn:microsoft.com/office/officeart/2005/8/layout/hierarchy4"/>
    <dgm:cxn modelId="{FF1410A8-4D27-4869-8AC1-D89C1E554A78}" type="presParOf" srcId="{32631E15-C00D-4F3C-8843-E2EC296B6BB7}" destId="{FC258A54-C759-4412-BF4C-4F31898EDAFB}" srcOrd="0" destOrd="0" presId="urn:microsoft.com/office/officeart/2005/8/layout/hierarchy4"/>
    <dgm:cxn modelId="{FB327792-EEDE-4146-A6B8-ABFCC8ACE3B3}" type="presParOf" srcId="{32631E15-C00D-4F3C-8843-E2EC296B6BB7}" destId="{61E0DE4B-6637-4DB3-8BE1-F598E93C3273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6A5BF-374D-4F00-984D-7363E1938371}" type="doc">
      <dgm:prSet loTypeId="urn:microsoft.com/office/officeart/2005/8/layout/target2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B62E507-0960-44E6-B4E6-65C51177D12B}">
      <dgm:prSet phldrT="[Текст]"/>
      <dgm:spPr/>
      <dgm:t>
        <a:bodyPr/>
        <a:lstStyle/>
        <a:p>
          <a:r>
            <a:rPr lang="ru-RU" dirty="0" smtClean="0"/>
            <a:t>Школа - лидер</a:t>
          </a:r>
          <a:endParaRPr lang="ru-RU" dirty="0"/>
        </a:p>
      </dgm:t>
    </dgm:pt>
    <dgm:pt modelId="{3AC8CB55-5C33-4270-86DD-1E8BCF03A7D5}" type="parTrans" cxnId="{71CE28C2-846A-41E7-981F-F3B80AE6C4C7}">
      <dgm:prSet/>
      <dgm:spPr/>
      <dgm:t>
        <a:bodyPr/>
        <a:lstStyle/>
        <a:p>
          <a:endParaRPr lang="ru-RU"/>
        </a:p>
      </dgm:t>
    </dgm:pt>
    <dgm:pt modelId="{C08A942E-DD63-4F30-9D26-61860A8C8AA3}" type="sibTrans" cxnId="{71CE28C2-846A-41E7-981F-F3B80AE6C4C7}">
      <dgm:prSet/>
      <dgm:spPr/>
      <dgm:t>
        <a:bodyPr/>
        <a:lstStyle/>
        <a:p>
          <a:endParaRPr lang="ru-RU"/>
        </a:p>
      </dgm:t>
    </dgm:pt>
    <dgm:pt modelId="{8CD583B3-57A3-43A4-AC92-84B22A79C5C5}">
      <dgm:prSet phldrT="[Текст]"/>
      <dgm:spPr/>
      <dgm:t>
        <a:bodyPr/>
        <a:lstStyle/>
        <a:p>
          <a:r>
            <a:rPr lang="ru-RU" dirty="0" smtClean="0"/>
            <a:t>Слабая школа</a:t>
          </a:r>
          <a:endParaRPr lang="ru-RU" dirty="0"/>
        </a:p>
      </dgm:t>
    </dgm:pt>
    <dgm:pt modelId="{8C787B74-2232-42CF-838E-2956E722B3C3}" type="parTrans" cxnId="{CC8C8708-3A4D-4DFE-A927-BD3F1144893D}">
      <dgm:prSet/>
      <dgm:spPr/>
      <dgm:t>
        <a:bodyPr/>
        <a:lstStyle/>
        <a:p>
          <a:endParaRPr lang="ru-RU"/>
        </a:p>
      </dgm:t>
    </dgm:pt>
    <dgm:pt modelId="{75D4950D-B9D7-4DD0-845A-2A9A0076E0B5}" type="sibTrans" cxnId="{CC8C8708-3A4D-4DFE-A927-BD3F1144893D}">
      <dgm:prSet/>
      <dgm:spPr/>
      <dgm:t>
        <a:bodyPr/>
        <a:lstStyle/>
        <a:p>
          <a:endParaRPr lang="ru-RU"/>
        </a:p>
      </dgm:t>
    </dgm:pt>
    <dgm:pt modelId="{20B26CD2-917D-40DE-905D-A02995E80562}">
      <dgm:prSet custT="1"/>
      <dgm:spPr/>
      <dgm:t>
        <a:bodyPr/>
        <a:lstStyle/>
        <a:p>
          <a:r>
            <a:rPr lang="ru-RU" sz="1400" dirty="0" smtClean="0"/>
            <a:t>Разработка муниципальной дорожной карты (план мероприятий) по повышению качества образования в школах с низкими результатами обучения и школах, функционирующих в неблагоприятных социальных условиях</a:t>
          </a:r>
          <a:endParaRPr lang="ru-RU" sz="1400" dirty="0"/>
        </a:p>
      </dgm:t>
    </dgm:pt>
    <dgm:pt modelId="{F1C66479-C511-49F8-8FDE-456F89197384}" type="parTrans" cxnId="{1920251A-7334-43E3-9342-8EE3B9A4E39C}">
      <dgm:prSet/>
      <dgm:spPr/>
      <dgm:t>
        <a:bodyPr/>
        <a:lstStyle/>
        <a:p>
          <a:endParaRPr lang="ru-RU"/>
        </a:p>
      </dgm:t>
    </dgm:pt>
    <dgm:pt modelId="{335ED0B1-A636-4988-A5E6-82DDBBB8BD40}" type="sibTrans" cxnId="{1920251A-7334-43E3-9342-8EE3B9A4E39C}">
      <dgm:prSet/>
      <dgm:spPr/>
      <dgm:t>
        <a:bodyPr/>
        <a:lstStyle/>
        <a:p>
          <a:endParaRPr lang="ru-RU"/>
        </a:p>
      </dgm:t>
    </dgm:pt>
    <dgm:pt modelId="{AF9D00E6-7577-4230-A97E-A939DA3CDBBF}">
      <dgm:prSet phldrT="[Текст]" custT="1"/>
      <dgm:spPr/>
      <dgm:t>
        <a:bodyPr/>
        <a:lstStyle/>
        <a:p>
          <a:r>
            <a:rPr lang="ru-RU" sz="3600" dirty="0" smtClean="0"/>
            <a:t>Управление образованием МО г.Новороссийск</a:t>
          </a:r>
          <a:endParaRPr lang="ru-RU" sz="3600" dirty="0"/>
        </a:p>
      </dgm:t>
    </dgm:pt>
    <dgm:pt modelId="{C5BA2CA1-BBA3-4B87-9BD7-C22C605BF9D7}" type="sibTrans" cxnId="{B2112F4C-BFEF-4C2E-879D-84C990BC0EF0}">
      <dgm:prSet/>
      <dgm:spPr/>
      <dgm:t>
        <a:bodyPr/>
        <a:lstStyle/>
        <a:p>
          <a:endParaRPr lang="ru-RU"/>
        </a:p>
      </dgm:t>
    </dgm:pt>
    <dgm:pt modelId="{878666E0-EFAA-439F-8D34-F5D0D1408F9D}" type="parTrans" cxnId="{B2112F4C-BFEF-4C2E-879D-84C990BC0EF0}">
      <dgm:prSet/>
      <dgm:spPr/>
      <dgm:t>
        <a:bodyPr/>
        <a:lstStyle/>
        <a:p>
          <a:endParaRPr lang="ru-RU"/>
        </a:p>
      </dgm:t>
    </dgm:pt>
    <dgm:pt modelId="{068AAE37-E20A-469A-98F8-4445AFD915CB}">
      <dgm:prSet custT="1"/>
      <dgm:spPr/>
      <dgm:t>
        <a:bodyPr/>
        <a:lstStyle/>
        <a:p>
          <a:r>
            <a:rPr lang="ru-RU" sz="1600" dirty="0" smtClean="0"/>
            <a:t>Модель работы со слабыми школами</a:t>
          </a:r>
          <a:endParaRPr lang="ru-RU" sz="1600" dirty="0"/>
        </a:p>
      </dgm:t>
    </dgm:pt>
    <dgm:pt modelId="{57B8FD28-B6CE-4A0B-83FC-9C9F7FAC906A}" type="parTrans" cxnId="{8FD56182-2A7E-4D78-B6BD-41DAB64ADEAE}">
      <dgm:prSet/>
      <dgm:spPr/>
      <dgm:t>
        <a:bodyPr/>
        <a:lstStyle/>
        <a:p>
          <a:endParaRPr lang="ru-RU"/>
        </a:p>
      </dgm:t>
    </dgm:pt>
    <dgm:pt modelId="{BC69E469-03DC-4F40-8674-47AA0931896C}" type="sibTrans" cxnId="{8FD56182-2A7E-4D78-B6BD-41DAB64ADEAE}">
      <dgm:prSet/>
      <dgm:spPr/>
      <dgm:t>
        <a:bodyPr/>
        <a:lstStyle/>
        <a:p>
          <a:endParaRPr lang="ru-RU"/>
        </a:p>
      </dgm:t>
    </dgm:pt>
    <dgm:pt modelId="{97CCACD2-47DC-422F-801B-368088C4E10D}">
      <dgm:prSet custT="1"/>
      <dgm:spPr/>
      <dgm:t>
        <a:bodyPr/>
        <a:lstStyle/>
        <a:p>
          <a:r>
            <a:rPr lang="ru-RU" sz="1600" dirty="0" smtClean="0"/>
            <a:t>Разработка программ перехода в эффективный режим функционирования и развития в школах с низкими результатами обучения и школах, функционирующих в неблагоприятных социальных условиях</a:t>
          </a:r>
          <a:endParaRPr lang="ru-RU" sz="1600" dirty="0"/>
        </a:p>
      </dgm:t>
    </dgm:pt>
    <dgm:pt modelId="{69471636-3762-4BED-A1C8-7069F782F3A7}" type="parTrans" cxnId="{66F3CE1B-B28B-4737-8ACA-FF3B2CBA38DF}">
      <dgm:prSet/>
      <dgm:spPr/>
      <dgm:t>
        <a:bodyPr/>
        <a:lstStyle/>
        <a:p>
          <a:endParaRPr lang="ru-RU"/>
        </a:p>
      </dgm:t>
    </dgm:pt>
    <dgm:pt modelId="{EE0999D6-BD55-4287-8624-CFF9A273B2D8}" type="sibTrans" cxnId="{66F3CE1B-B28B-4737-8ACA-FF3B2CBA38DF}">
      <dgm:prSet/>
      <dgm:spPr/>
      <dgm:t>
        <a:bodyPr/>
        <a:lstStyle/>
        <a:p>
          <a:endParaRPr lang="ru-RU"/>
        </a:p>
      </dgm:t>
    </dgm:pt>
    <dgm:pt modelId="{46C4BE39-4F55-43CA-BAE0-FD498D6E1C36}" type="pres">
      <dgm:prSet presAssocID="{3E46A5BF-374D-4F00-984D-7363E1938371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8911CE-6D24-4047-8468-5B806D38C898}" type="pres">
      <dgm:prSet presAssocID="{3E46A5BF-374D-4F00-984D-7363E1938371}" presName="outerBox" presStyleCnt="0"/>
      <dgm:spPr/>
    </dgm:pt>
    <dgm:pt modelId="{6F4FCF5B-8C33-4DC7-BF0F-A9054B319B06}" type="pres">
      <dgm:prSet presAssocID="{3E46A5BF-374D-4F00-984D-7363E1938371}" presName="outerBoxParent" presStyleLbl="node1" presStyleIdx="0" presStyleCnt="3"/>
      <dgm:spPr/>
      <dgm:t>
        <a:bodyPr/>
        <a:lstStyle/>
        <a:p>
          <a:endParaRPr lang="ru-RU"/>
        </a:p>
      </dgm:t>
    </dgm:pt>
    <dgm:pt modelId="{D9FC2D4D-94A0-4EAE-BE38-2EEF82990268}" type="pres">
      <dgm:prSet presAssocID="{3E46A5BF-374D-4F00-984D-7363E1938371}" presName="outerBoxChildren" presStyleCnt="0"/>
      <dgm:spPr/>
    </dgm:pt>
    <dgm:pt modelId="{66502D5C-3CC8-4FD5-94B6-8E9F56184AA4}" type="pres">
      <dgm:prSet presAssocID="{20B26CD2-917D-40DE-905D-A02995E80562}" presName="oChild" presStyleLbl="fgAcc1" presStyleIdx="0" presStyleCnt="3" custScaleX="128327" custScaleY="184459" custLinFactNeighborX="-338" custLinFactNeighborY="-13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C731A-8B14-4D5E-84D2-6538941C08D8}" type="pres">
      <dgm:prSet presAssocID="{3E46A5BF-374D-4F00-984D-7363E1938371}" presName="middleBox" presStyleCnt="0"/>
      <dgm:spPr/>
    </dgm:pt>
    <dgm:pt modelId="{B12D8AC9-ADED-4755-A56F-7003EF6F28A2}" type="pres">
      <dgm:prSet presAssocID="{3E46A5BF-374D-4F00-984D-7363E1938371}" presName="middleBoxParent" presStyleLbl="node1" presStyleIdx="1" presStyleCnt="3" custLinFactNeighborX="307" custLinFactNeighborY="-1264"/>
      <dgm:spPr/>
      <dgm:t>
        <a:bodyPr/>
        <a:lstStyle/>
        <a:p>
          <a:endParaRPr lang="ru-RU"/>
        </a:p>
      </dgm:t>
    </dgm:pt>
    <dgm:pt modelId="{F774072C-1CA1-492F-BAAD-5E241E7B95DC}" type="pres">
      <dgm:prSet presAssocID="{3E46A5BF-374D-4F00-984D-7363E1938371}" presName="middleBoxChildren" presStyleCnt="0"/>
      <dgm:spPr/>
    </dgm:pt>
    <dgm:pt modelId="{4B747C8A-15BB-4AE1-8ABE-210C30DCC757}" type="pres">
      <dgm:prSet presAssocID="{068AAE37-E20A-469A-98F8-4445AFD915CB}" presName="mChild" presStyleLbl="fgAcc1" presStyleIdx="1" presStyleCnt="3" custScaleY="73753" custLinFactNeighborX="-7172" custLinFactNeighborY="12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9144A-35AB-4935-9149-2DB7580C4EF6}" type="pres">
      <dgm:prSet presAssocID="{3E46A5BF-374D-4F00-984D-7363E1938371}" presName="centerBox" presStyleCnt="0"/>
      <dgm:spPr/>
    </dgm:pt>
    <dgm:pt modelId="{3C6F1E56-DE28-4139-8DC6-69B8E121D527}" type="pres">
      <dgm:prSet presAssocID="{3E46A5BF-374D-4F00-984D-7363E1938371}" presName="centerBoxParent" presStyleLbl="node1" presStyleIdx="2" presStyleCnt="3" custScaleX="108900" custScaleY="102640"/>
      <dgm:spPr/>
      <dgm:t>
        <a:bodyPr/>
        <a:lstStyle/>
        <a:p>
          <a:endParaRPr lang="ru-RU"/>
        </a:p>
      </dgm:t>
    </dgm:pt>
    <dgm:pt modelId="{87B6C7AB-6C74-438A-88C6-95BCF9B1DEBB}" type="pres">
      <dgm:prSet presAssocID="{3E46A5BF-374D-4F00-984D-7363E1938371}" presName="centerBoxChildren" presStyleCnt="0"/>
      <dgm:spPr/>
    </dgm:pt>
    <dgm:pt modelId="{991D28C9-203B-4DB4-9E02-F0992C2FA20F}" type="pres">
      <dgm:prSet presAssocID="{97CCACD2-47DC-422F-801B-368088C4E10D}" presName="cChild" presStyleLbl="fgAcc1" presStyleIdx="2" presStyleCnt="3" custScaleX="112222" custScaleY="122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112F4C-BFEF-4C2E-879D-84C990BC0EF0}" srcId="{3E46A5BF-374D-4F00-984D-7363E1938371}" destId="{AF9D00E6-7577-4230-A97E-A939DA3CDBBF}" srcOrd="0" destOrd="0" parTransId="{878666E0-EFAA-439F-8D34-F5D0D1408F9D}" sibTransId="{C5BA2CA1-BBA3-4B87-9BD7-C22C605BF9D7}"/>
    <dgm:cxn modelId="{90664057-7C31-4ED0-9331-91D514B1CCB5}" type="presOf" srcId="{3E46A5BF-374D-4F00-984D-7363E1938371}" destId="{46C4BE39-4F55-43CA-BAE0-FD498D6E1C36}" srcOrd="0" destOrd="0" presId="urn:microsoft.com/office/officeart/2005/8/layout/target2"/>
    <dgm:cxn modelId="{64C65E2F-5B63-44B8-830F-A98A7B789DF0}" type="presOf" srcId="{8CD583B3-57A3-43A4-AC92-84B22A79C5C5}" destId="{3C6F1E56-DE28-4139-8DC6-69B8E121D527}" srcOrd="0" destOrd="0" presId="urn:microsoft.com/office/officeart/2005/8/layout/target2"/>
    <dgm:cxn modelId="{CC8C8708-3A4D-4DFE-A927-BD3F1144893D}" srcId="{3E46A5BF-374D-4F00-984D-7363E1938371}" destId="{8CD583B3-57A3-43A4-AC92-84B22A79C5C5}" srcOrd="2" destOrd="0" parTransId="{8C787B74-2232-42CF-838E-2956E722B3C3}" sibTransId="{75D4950D-B9D7-4DD0-845A-2A9A0076E0B5}"/>
    <dgm:cxn modelId="{49675E03-6F6B-4894-BC72-E228620F095E}" type="presOf" srcId="{97CCACD2-47DC-422F-801B-368088C4E10D}" destId="{991D28C9-203B-4DB4-9E02-F0992C2FA20F}" srcOrd="0" destOrd="0" presId="urn:microsoft.com/office/officeart/2005/8/layout/target2"/>
    <dgm:cxn modelId="{8FD56182-2A7E-4D78-B6BD-41DAB64ADEAE}" srcId="{FB62E507-0960-44E6-B4E6-65C51177D12B}" destId="{068AAE37-E20A-469A-98F8-4445AFD915CB}" srcOrd="0" destOrd="0" parTransId="{57B8FD28-B6CE-4A0B-83FC-9C9F7FAC906A}" sibTransId="{BC69E469-03DC-4F40-8674-47AA0931896C}"/>
    <dgm:cxn modelId="{A0CB9446-8B54-4F42-90D1-DE3C77D9ACC1}" type="presOf" srcId="{FB62E507-0960-44E6-B4E6-65C51177D12B}" destId="{B12D8AC9-ADED-4755-A56F-7003EF6F28A2}" srcOrd="0" destOrd="0" presId="urn:microsoft.com/office/officeart/2005/8/layout/target2"/>
    <dgm:cxn modelId="{F9ADFFAD-70B5-43B5-B95C-08FC576B414A}" type="presOf" srcId="{068AAE37-E20A-469A-98F8-4445AFD915CB}" destId="{4B747C8A-15BB-4AE1-8ABE-210C30DCC757}" srcOrd="0" destOrd="0" presId="urn:microsoft.com/office/officeart/2005/8/layout/target2"/>
    <dgm:cxn modelId="{1920251A-7334-43E3-9342-8EE3B9A4E39C}" srcId="{AF9D00E6-7577-4230-A97E-A939DA3CDBBF}" destId="{20B26CD2-917D-40DE-905D-A02995E80562}" srcOrd="0" destOrd="0" parTransId="{F1C66479-C511-49F8-8FDE-456F89197384}" sibTransId="{335ED0B1-A636-4988-A5E6-82DDBBB8BD40}"/>
    <dgm:cxn modelId="{66F3CE1B-B28B-4737-8ACA-FF3B2CBA38DF}" srcId="{8CD583B3-57A3-43A4-AC92-84B22A79C5C5}" destId="{97CCACD2-47DC-422F-801B-368088C4E10D}" srcOrd="0" destOrd="0" parTransId="{69471636-3762-4BED-A1C8-7069F782F3A7}" sibTransId="{EE0999D6-BD55-4287-8624-CFF9A273B2D8}"/>
    <dgm:cxn modelId="{71CE28C2-846A-41E7-981F-F3B80AE6C4C7}" srcId="{3E46A5BF-374D-4F00-984D-7363E1938371}" destId="{FB62E507-0960-44E6-B4E6-65C51177D12B}" srcOrd="1" destOrd="0" parTransId="{3AC8CB55-5C33-4270-86DD-1E8BCF03A7D5}" sibTransId="{C08A942E-DD63-4F30-9D26-61860A8C8AA3}"/>
    <dgm:cxn modelId="{A1EF0681-5222-4F4E-ACCC-5A7BAEA69D81}" type="presOf" srcId="{20B26CD2-917D-40DE-905D-A02995E80562}" destId="{66502D5C-3CC8-4FD5-94B6-8E9F56184AA4}" srcOrd="0" destOrd="0" presId="urn:microsoft.com/office/officeart/2005/8/layout/target2"/>
    <dgm:cxn modelId="{84C5BE8D-2A97-48F0-8793-85CA3EE9ED60}" type="presOf" srcId="{AF9D00E6-7577-4230-A97E-A939DA3CDBBF}" destId="{6F4FCF5B-8C33-4DC7-BF0F-A9054B319B06}" srcOrd="0" destOrd="0" presId="urn:microsoft.com/office/officeart/2005/8/layout/target2"/>
    <dgm:cxn modelId="{A71DC961-07AD-4D74-AC84-379EC6D77B0D}" type="presParOf" srcId="{46C4BE39-4F55-43CA-BAE0-FD498D6E1C36}" destId="{4C8911CE-6D24-4047-8468-5B806D38C898}" srcOrd="0" destOrd="0" presId="urn:microsoft.com/office/officeart/2005/8/layout/target2"/>
    <dgm:cxn modelId="{E1CA288E-CDA6-4E15-BA41-B8C679D021C7}" type="presParOf" srcId="{4C8911CE-6D24-4047-8468-5B806D38C898}" destId="{6F4FCF5B-8C33-4DC7-BF0F-A9054B319B06}" srcOrd="0" destOrd="0" presId="urn:microsoft.com/office/officeart/2005/8/layout/target2"/>
    <dgm:cxn modelId="{B7109FB7-0765-443C-9530-E841AE5D4029}" type="presParOf" srcId="{4C8911CE-6D24-4047-8468-5B806D38C898}" destId="{D9FC2D4D-94A0-4EAE-BE38-2EEF82990268}" srcOrd="1" destOrd="0" presId="urn:microsoft.com/office/officeart/2005/8/layout/target2"/>
    <dgm:cxn modelId="{3CDF3A5D-A98E-4023-8336-0C555ADFABF0}" type="presParOf" srcId="{D9FC2D4D-94A0-4EAE-BE38-2EEF82990268}" destId="{66502D5C-3CC8-4FD5-94B6-8E9F56184AA4}" srcOrd="0" destOrd="0" presId="urn:microsoft.com/office/officeart/2005/8/layout/target2"/>
    <dgm:cxn modelId="{F4DC5C42-453D-44E7-804C-8DD14BEE0C52}" type="presParOf" srcId="{46C4BE39-4F55-43CA-BAE0-FD498D6E1C36}" destId="{056C731A-8B14-4D5E-84D2-6538941C08D8}" srcOrd="1" destOrd="0" presId="urn:microsoft.com/office/officeart/2005/8/layout/target2"/>
    <dgm:cxn modelId="{B37281E1-DC4F-4A76-BF5F-2346966DC810}" type="presParOf" srcId="{056C731A-8B14-4D5E-84D2-6538941C08D8}" destId="{B12D8AC9-ADED-4755-A56F-7003EF6F28A2}" srcOrd="0" destOrd="0" presId="urn:microsoft.com/office/officeart/2005/8/layout/target2"/>
    <dgm:cxn modelId="{FC03AD2C-4744-40A8-B7EC-1133D0A4627F}" type="presParOf" srcId="{056C731A-8B14-4D5E-84D2-6538941C08D8}" destId="{F774072C-1CA1-492F-BAAD-5E241E7B95DC}" srcOrd="1" destOrd="0" presId="urn:microsoft.com/office/officeart/2005/8/layout/target2"/>
    <dgm:cxn modelId="{1DDDBE6A-7304-4841-92B0-5B97B741EA0E}" type="presParOf" srcId="{F774072C-1CA1-492F-BAAD-5E241E7B95DC}" destId="{4B747C8A-15BB-4AE1-8ABE-210C30DCC757}" srcOrd="0" destOrd="0" presId="urn:microsoft.com/office/officeart/2005/8/layout/target2"/>
    <dgm:cxn modelId="{3E0D74F2-10F3-46BB-BEE9-CA7637D25B8D}" type="presParOf" srcId="{46C4BE39-4F55-43CA-BAE0-FD498D6E1C36}" destId="{9349144A-35AB-4935-9149-2DB7580C4EF6}" srcOrd="2" destOrd="0" presId="urn:microsoft.com/office/officeart/2005/8/layout/target2"/>
    <dgm:cxn modelId="{AC17DA7E-0D03-4C17-AE27-E202090E304D}" type="presParOf" srcId="{9349144A-35AB-4935-9149-2DB7580C4EF6}" destId="{3C6F1E56-DE28-4139-8DC6-69B8E121D527}" srcOrd="0" destOrd="0" presId="urn:microsoft.com/office/officeart/2005/8/layout/target2"/>
    <dgm:cxn modelId="{81765DCA-7880-42DF-89E9-0AD042891313}" type="presParOf" srcId="{9349144A-35AB-4935-9149-2DB7580C4EF6}" destId="{87B6C7AB-6C74-438A-88C6-95BCF9B1DEBB}" srcOrd="1" destOrd="0" presId="urn:microsoft.com/office/officeart/2005/8/layout/target2"/>
    <dgm:cxn modelId="{08044F9A-E9BE-48EC-9818-F273EEEB3A9B}" type="presParOf" srcId="{87B6C7AB-6C74-438A-88C6-95BCF9B1DEBB}" destId="{991D28C9-203B-4DB4-9E02-F0992C2FA20F}" srcOrd="0" destOrd="0" presId="urn:microsoft.com/office/officeart/2005/8/layout/targe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F26D0D-CA93-416F-8D45-C2B867F72E94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7FCC576-36E8-493D-A622-70CC0197662D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Ответственные за проведение муниципального семинара</a:t>
          </a:r>
          <a:endParaRPr lang="ru-RU" dirty="0">
            <a:solidFill>
              <a:schemeClr val="tx2"/>
            </a:solidFill>
          </a:endParaRPr>
        </a:p>
      </dgm:t>
    </dgm:pt>
    <dgm:pt modelId="{B947E4EB-9DC1-4A73-927B-EA18660EBD0E}" type="parTrans" cxnId="{D24D55A9-C3B0-4776-9FF7-CBA2E18E72D6}">
      <dgm:prSet/>
      <dgm:spPr/>
      <dgm:t>
        <a:bodyPr/>
        <a:lstStyle/>
        <a:p>
          <a:endParaRPr lang="ru-RU"/>
        </a:p>
      </dgm:t>
    </dgm:pt>
    <dgm:pt modelId="{09573146-1617-4110-B21A-AC10B5EBE99F}" type="sibTrans" cxnId="{D24D55A9-C3B0-4776-9FF7-CBA2E18E72D6}">
      <dgm:prSet/>
      <dgm:spPr/>
      <dgm:t>
        <a:bodyPr/>
        <a:lstStyle/>
        <a:p>
          <a:endParaRPr lang="ru-RU"/>
        </a:p>
      </dgm:t>
    </dgm:pt>
    <dgm:pt modelId="{A8CBFF51-A60D-4B4A-859A-B3AE9E8995FD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 smtClean="0"/>
            <a:t>ГБОУ ИРО Краснодарского края</a:t>
          </a:r>
        </a:p>
        <a:p>
          <a:r>
            <a:rPr lang="ru-RU" sz="1800" dirty="0" smtClean="0"/>
            <a:t>аналитик НИО Лозовая Я.Ю.</a:t>
          </a:r>
          <a:endParaRPr lang="ru-RU" sz="1800" dirty="0"/>
        </a:p>
      </dgm:t>
    </dgm:pt>
    <dgm:pt modelId="{6F89F7BD-1428-49A6-B2B3-94463EBA7788}" type="parTrans" cxnId="{BE17C087-FD66-43C9-ABAB-D5B33118333D}">
      <dgm:prSet/>
      <dgm:spPr/>
      <dgm:t>
        <a:bodyPr/>
        <a:lstStyle/>
        <a:p>
          <a:endParaRPr lang="ru-RU"/>
        </a:p>
      </dgm:t>
    </dgm:pt>
    <dgm:pt modelId="{D197CB89-A6D1-4801-8508-8765BCC1CD56}" type="sibTrans" cxnId="{BE17C087-FD66-43C9-ABAB-D5B33118333D}">
      <dgm:prSet/>
      <dgm:spPr/>
      <dgm:t>
        <a:bodyPr/>
        <a:lstStyle/>
        <a:p>
          <a:endParaRPr lang="ru-RU"/>
        </a:p>
      </dgm:t>
    </dgm:pt>
    <dgm:pt modelId="{61B0D7FD-DA78-44C5-99DB-4D08CD22EA4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dirty="0" smtClean="0"/>
            <a:t>МБОУ лицей «Морской технический»</a:t>
          </a:r>
        </a:p>
        <a:p>
          <a:r>
            <a:rPr lang="ru-RU" sz="1800" dirty="0" smtClean="0"/>
            <a:t>директор </a:t>
          </a:r>
          <a:r>
            <a:rPr lang="ru-RU" sz="1800" dirty="0" err="1" smtClean="0"/>
            <a:t>Лукияник</a:t>
          </a:r>
          <a:r>
            <a:rPr lang="ru-RU" sz="1800" dirty="0" smtClean="0"/>
            <a:t> С.Н.</a:t>
          </a:r>
          <a:endParaRPr lang="ru-RU" sz="1800" dirty="0"/>
        </a:p>
      </dgm:t>
    </dgm:pt>
    <dgm:pt modelId="{5148EFA3-D4C2-4B5E-9308-BE7D4E750676}" type="parTrans" cxnId="{74BFEB6C-AEEC-4B5A-B8A0-8B574382B1E5}">
      <dgm:prSet/>
      <dgm:spPr/>
      <dgm:t>
        <a:bodyPr/>
        <a:lstStyle/>
        <a:p>
          <a:endParaRPr lang="ru-RU"/>
        </a:p>
      </dgm:t>
    </dgm:pt>
    <dgm:pt modelId="{CB2D0A1B-DB81-4124-9799-669AB3115E19}" type="sibTrans" cxnId="{74BFEB6C-AEEC-4B5A-B8A0-8B574382B1E5}">
      <dgm:prSet/>
      <dgm:spPr/>
      <dgm:t>
        <a:bodyPr/>
        <a:lstStyle/>
        <a:p>
          <a:endParaRPr lang="ru-RU"/>
        </a:p>
      </dgm:t>
    </dgm:pt>
    <dgm:pt modelId="{46679924-E5E1-437F-9FF5-8164094B1410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800" dirty="0" smtClean="0"/>
            <a:t>УО МО </a:t>
          </a:r>
          <a:r>
            <a:rPr lang="ru-RU" sz="1800" dirty="0" smtClean="0"/>
            <a:t>г</a:t>
          </a:r>
          <a:r>
            <a:rPr lang="ru-RU" sz="1800" dirty="0" smtClean="0"/>
            <a:t>. Новороссийск </a:t>
          </a:r>
          <a:endParaRPr lang="ru-RU" sz="1800" dirty="0" smtClean="0"/>
        </a:p>
        <a:p>
          <a:r>
            <a:rPr lang="ru-RU" sz="1800" dirty="0" smtClean="0"/>
            <a:t>главный специалист </a:t>
          </a:r>
          <a:r>
            <a:rPr lang="ru-RU" sz="1800" dirty="0" err="1" smtClean="0"/>
            <a:t>Мазурова</a:t>
          </a:r>
          <a:r>
            <a:rPr lang="ru-RU" sz="1800" dirty="0" smtClean="0"/>
            <a:t> </a:t>
          </a:r>
          <a:r>
            <a:rPr lang="ru-RU" sz="1800" dirty="0" smtClean="0"/>
            <a:t>Е.В.</a:t>
          </a:r>
          <a:endParaRPr lang="ru-RU" sz="1800" dirty="0"/>
        </a:p>
      </dgm:t>
    </dgm:pt>
    <dgm:pt modelId="{8A9B3077-981F-47EA-99AB-EC6A23D61DED}" type="parTrans" cxnId="{0CCE8FAC-A35E-4395-AF70-6E1BFE3DD008}">
      <dgm:prSet/>
      <dgm:spPr/>
      <dgm:t>
        <a:bodyPr/>
        <a:lstStyle/>
        <a:p>
          <a:endParaRPr lang="ru-RU"/>
        </a:p>
      </dgm:t>
    </dgm:pt>
    <dgm:pt modelId="{2559144F-7343-47A3-997A-941835233F43}" type="sibTrans" cxnId="{0CCE8FAC-A35E-4395-AF70-6E1BFE3DD008}">
      <dgm:prSet/>
      <dgm:spPr/>
      <dgm:t>
        <a:bodyPr/>
        <a:lstStyle/>
        <a:p>
          <a:endParaRPr lang="ru-RU"/>
        </a:p>
      </dgm:t>
    </dgm:pt>
    <dgm:pt modelId="{24361855-A063-465B-9E74-F7C123EC0F65}" type="pres">
      <dgm:prSet presAssocID="{98F26D0D-CA93-416F-8D45-C2B867F72E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615AEE-C463-431D-B569-F4290C4A9BA5}" type="pres">
      <dgm:prSet presAssocID="{A7FCC576-36E8-493D-A622-70CC0197662D}" presName="centerShape" presStyleLbl="node0" presStyleIdx="0" presStyleCnt="1" custScaleX="472206" custScaleY="57781" custLinFactNeighborX="-1371" custLinFactNeighborY="-49466"/>
      <dgm:spPr/>
      <dgm:t>
        <a:bodyPr/>
        <a:lstStyle/>
        <a:p>
          <a:endParaRPr lang="ru-RU"/>
        </a:p>
      </dgm:t>
    </dgm:pt>
    <dgm:pt modelId="{51C750F6-619F-4C81-92F7-C247C9288358}" type="pres">
      <dgm:prSet presAssocID="{6F89F7BD-1428-49A6-B2B3-94463EBA7788}" presName="Name9" presStyleLbl="parChTrans1D2" presStyleIdx="0" presStyleCnt="3"/>
      <dgm:spPr/>
      <dgm:t>
        <a:bodyPr/>
        <a:lstStyle/>
        <a:p>
          <a:endParaRPr lang="ru-RU"/>
        </a:p>
      </dgm:t>
    </dgm:pt>
    <dgm:pt modelId="{F6957C75-9989-4106-917F-EA0EFEB315BF}" type="pres">
      <dgm:prSet presAssocID="{6F89F7BD-1428-49A6-B2B3-94463EBA778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B937D1A-4CDC-42CD-8A3D-F5901C39CC58}" type="pres">
      <dgm:prSet presAssocID="{A8CBFF51-A60D-4B4A-859A-B3AE9E8995FD}" presName="node" presStyleLbl="node1" presStyleIdx="0" presStyleCnt="3" custScaleX="274175" custScaleY="83144" custRadScaleRad="46988" custRadScaleInc="-298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2B259-FB66-49A7-B960-57CA5EECF0E5}" type="pres">
      <dgm:prSet presAssocID="{5148EFA3-D4C2-4B5E-9308-BE7D4E750676}" presName="Name9" presStyleLbl="parChTrans1D2" presStyleIdx="1" presStyleCnt="3"/>
      <dgm:spPr/>
      <dgm:t>
        <a:bodyPr/>
        <a:lstStyle/>
        <a:p>
          <a:endParaRPr lang="ru-RU"/>
        </a:p>
      </dgm:t>
    </dgm:pt>
    <dgm:pt modelId="{8C4A478B-5DA5-41C4-90FB-B656BF14C5D1}" type="pres">
      <dgm:prSet presAssocID="{5148EFA3-D4C2-4B5E-9308-BE7D4E75067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68C8E0B-8EB4-4396-99B6-B5E136328F86}" type="pres">
      <dgm:prSet presAssocID="{61B0D7FD-DA78-44C5-99DB-4D08CD22EA48}" presName="node" presStyleLbl="node1" presStyleIdx="1" presStyleCnt="3" custScaleX="268580" custScaleY="83704" custRadScaleRad="139760" custRadScaleInc="-59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E6FD9-3723-407C-B1FA-99B67A3D98AD}" type="pres">
      <dgm:prSet presAssocID="{8A9B3077-981F-47EA-99AB-EC6A23D61DED}" presName="Name9" presStyleLbl="parChTrans1D2" presStyleIdx="2" presStyleCnt="3"/>
      <dgm:spPr/>
      <dgm:t>
        <a:bodyPr/>
        <a:lstStyle/>
        <a:p>
          <a:endParaRPr lang="ru-RU"/>
        </a:p>
      </dgm:t>
    </dgm:pt>
    <dgm:pt modelId="{E3BD3933-5F26-4C84-959B-FBDAF524DEB1}" type="pres">
      <dgm:prSet presAssocID="{8A9B3077-981F-47EA-99AB-EC6A23D61DE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0D7220E-69DA-4534-958C-DAC18088763D}" type="pres">
      <dgm:prSet presAssocID="{46679924-E5E1-437F-9FF5-8164094B1410}" presName="node" presStyleLbl="node1" presStyleIdx="2" presStyleCnt="3" custScaleX="272691" custScaleY="92136" custRadScaleRad="149161" custRadScaleInc="59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B304AC-1996-4151-8089-98A613DEC98E}" type="presOf" srcId="{8A9B3077-981F-47EA-99AB-EC6A23D61DED}" destId="{E3BD3933-5F26-4C84-959B-FBDAF524DEB1}" srcOrd="1" destOrd="0" presId="urn:microsoft.com/office/officeart/2005/8/layout/radial1"/>
    <dgm:cxn modelId="{047FA7F5-44FA-4AE9-8656-8A8C71B3A855}" type="presOf" srcId="{A8CBFF51-A60D-4B4A-859A-B3AE9E8995FD}" destId="{8B937D1A-4CDC-42CD-8A3D-F5901C39CC58}" srcOrd="0" destOrd="0" presId="urn:microsoft.com/office/officeart/2005/8/layout/radial1"/>
    <dgm:cxn modelId="{74BFEB6C-AEEC-4B5A-B8A0-8B574382B1E5}" srcId="{A7FCC576-36E8-493D-A622-70CC0197662D}" destId="{61B0D7FD-DA78-44C5-99DB-4D08CD22EA48}" srcOrd="1" destOrd="0" parTransId="{5148EFA3-D4C2-4B5E-9308-BE7D4E750676}" sibTransId="{CB2D0A1B-DB81-4124-9799-669AB3115E19}"/>
    <dgm:cxn modelId="{170875A6-640C-40A8-8CF5-3B8FD617B9F2}" type="presOf" srcId="{8A9B3077-981F-47EA-99AB-EC6A23D61DED}" destId="{F23E6FD9-3723-407C-B1FA-99B67A3D98AD}" srcOrd="0" destOrd="0" presId="urn:microsoft.com/office/officeart/2005/8/layout/radial1"/>
    <dgm:cxn modelId="{2FFE4E87-FF99-4FBD-A423-2EDA0A1365DD}" type="presOf" srcId="{5148EFA3-D4C2-4B5E-9308-BE7D4E750676}" destId="{CEA2B259-FB66-49A7-B960-57CA5EECF0E5}" srcOrd="0" destOrd="0" presId="urn:microsoft.com/office/officeart/2005/8/layout/radial1"/>
    <dgm:cxn modelId="{0CCE8FAC-A35E-4395-AF70-6E1BFE3DD008}" srcId="{A7FCC576-36E8-493D-A622-70CC0197662D}" destId="{46679924-E5E1-437F-9FF5-8164094B1410}" srcOrd="2" destOrd="0" parTransId="{8A9B3077-981F-47EA-99AB-EC6A23D61DED}" sibTransId="{2559144F-7343-47A3-997A-941835233F43}"/>
    <dgm:cxn modelId="{91161405-1154-4769-9AE8-E2CDD68D4314}" type="presOf" srcId="{46679924-E5E1-437F-9FF5-8164094B1410}" destId="{B0D7220E-69DA-4534-958C-DAC18088763D}" srcOrd="0" destOrd="0" presId="urn:microsoft.com/office/officeart/2005/8/layout/radial1"/>
    <dgm:cxn modelId="{217CA668-E34B-4D63-B80B-31AFD0431C80}" type="presOf" srcId="{6F89F7BD-1428-49A6-B2B3-94463EBA7788}" destId="{F6957C75-9989-4106-917F-EA0EFEB315BF}" srcOrd="1" destOrd="0" presId="urn:microsoft.com/office/officeart/2005/8/layout/radial1"/>
    <dgm:cxn modelId="{BE17C087-FD66-43C9-ABAB-D5B33118333D}" srcId="{A7FCC576-36E8-493D-A622-70CC0197662D}" destId="{A8CBFF51-A60D-4B4A-859A-B3AE9E8995FD}" srcOrd="0" destOrd="0" parTransId="{6F89F7BD-1428-49A6-B2B3-94463EBA7788}" sibTransId="{D197CB89-A6D1-4801-8508-8765BCC1CD56}"/>
    <dgm:cxn modelId="{481A8968-ABDB-4009-8727-01DE88E60147}" type="presOf" srcId="{98F26D0D-CA93-416F-8D45-C2B867F72E94}" destId="{24361855-A063-465B-9E74-F7C123EC0F65}" srcOrd="0" destOrd="0" presId="urn:microsoft.com/office/officeart/2005/8/layout/radial1"/>
    <dgm:cxn modelId="{D94B4902-47F2-4A63-B036-C605510B709C}" type="presOf" srcId="{6F89F7BD-1428-49A6-B2B3-94463EBA7788}" destId="{51C750F6-619F-4C81-92F7-C247C9288358}" srcOrd="0" destOrd="0" presId="urn:microsoft.com/office/officeart/2005/8/layout/radial1"/>
    <dgm:cxn modelId="{D24D55A9-C3B0-4776-9FF7-CBA2E18E72D6}" srcId="{98F26D0D-CA93-416F-8D45-C2B867F72E94}" destId="{A7FCC576-36E8-493D-A622-70CC0197662D}" srcOrd="0" destOrd="0" parTransId="{B947E4EB-9DC1-4A73-927B-EA18660EBD0E}" sibTransId="{09573146-1617-4110-B21A-AC10B5EBE99F}"/>
    <dgm:cxn modelId="{92F57FAF-58FA-467B-AC10-0F7A4606F725}" type="presOf" srcId="{A7FCC576-36E8-493D-A622-70CC0197662D}" destId="{3A615AEE-C463-431D-B569-F4290C4A9BA5}" srcOrd="0" destOrd="0" presId="urn:microsoft.com/office/officeart/2005/8/layout/radial1"/>
    <dgm:cxn modelId="{5E4C223D-AF88-4404-9F2E-E85F5A78FF8E}" type="presOf" srcId="{61B0D7FD-DA78-44C5-99DB-4D08CD22EA48}" destId="{068C8E0B-8EB4-4396-99B6-B5E136328F86}" srcOrd="0" destOrd="0" presId="urn:microsoft.com/office/officeart/2005/8/layout/radial1"/>
    <dgm:cxn modelId="{EA34A53E-28C9-4727-9B27-A32922B68931}" type="presOf" srcId="{5148EFA3-D4C2-4B5E-9308-BE7D4E750676}" destId="{8C4A478B-5DA5-41C4-90FB-B656BF14C5D1}" srcOrd="1" destOrd="0" presId="urn:microsoft.com/office/officeart/2005/8/layout/radial1"/>
    <dgm:cxn modelId="{813B8E6D-1B20-40FF-AF40-53C39EE1D3B0}" type="presParOf" srcId="{24361855-A063-465B-9E74-F7C123EC0F65}" destId="{3A615AEE-C463-431D-B569-F4290C4A9BA5}" srcOrd="0" destOrd="0" presId="urn:microsoft.com/office/officeart/2005/8/layout/radial1"/>
    <dgm:cxn modelId="{0591DAC6-18C2-46EA-9655-18F5C9740DB6}" type="presParOf" srcId="{24361855-A063-465B-9E74-F7C123EC0F65}" destId="{51C750F6-619F-4C81-92F7-C247C9288358}" srcOrd="1" destOrd="0" presId="urn:microsoft.com/office/officeart/2005/8/layout/radial1"/>
    <dgm:cxn modelId="{3A7A5F3E-373F-4F72-94F5-559D64E23739}" type="presParOf" srcId="{51C750F6-619F-4C81-92F7-C247C9288358}" destId="{F6957C75-9989-4106-917F-EA0EFEB315BF}" srcOrd="0" destOrd="0" presId="urn:microsoft.com/office/officeart/2005/8/layout/radial1"/>
    <dgm:cxn modelId="{9D11E163-73A2-4FEC-904F-0D4D0A4EFF6F}" type="presParOf" srcId="{24361855-A063-465B-9E74-F7C123EC0F65}" destId="{8B937D1A-4CDC-42CD-8A3D-F5901C39CC58}" srcOrd="2" destOrd="0" presId="urn:microsoft.com/office/officeart/2005/8/layout/radial1"/>
    <dgm:cxn modelId="{0A30C664-92B4-4E41-B325-ABBB35669224}" type="presParOf" srcId="{24361855-A063-465B-9E74-F7C123EC0F65}" destId="{CEA2B259-FB66-49A7-B960-57CA5EECF0E5}" srcOrd="3" destOrd="0" presId="urn:microsoft.com/office/officeart/2005/8/layout/radial1"/>
    <dgm:cxn modelId="{7159B1AF-A14E-4669-9094-703FEC52405D}" type="presParOf" srcId="{CEA2B259-FB66-49A7-B960-57CA5EECF0E5}" destId="{8C4A478B-5DA5-41C4-90FB-B656BF14C5D1}" srcOrd="0" destOrd="0" presId="urn:microsoft.com/office/officeart/2005/8/layout/radial1"/>
    <dgm:cxn modelId="{252E8965-E251-4623-AA89-BCB8A5B4EB39}" type="presParOf" srcId="{24361855-A063-465B-9E74-F7C123EC0F65}" destId="{068C8E0B-8EB4-4396-99B6-B5E136328F86}" srcOrd="4" destOrd="0" presId="urn:microsoft.com/office/officeart/2005/8/layout/radial1"/>
    <dgm:cxn modelId="{2DA00939-B893-4117-B34D-C04CD377024B}" type="presParOf" srcId="{24361855-A063-465B-9E74-F7C123EC0F65}" destId="{F23E6FD9-3723-407C-B1FA-99B67A3D98AD}" srcOrd="5" destOrd="0" presId="urn:microsoft.com/office/officeart/2005/8/layout/radial1"/>
    <dgm:cxn modelId="{90379AEA-25D8-4F10-89CB-101467500AA2}" type="presParOf" srcId="{F23E6FD9-3723-407C-B1FA-99B67A3D98AD}" destId="{E3BD3933-5F26-4C84-959B-FBDAF524DEB1}" srcOrd="0" destOrd="0" presId="urn:microsoft.com/office/officeart/2005/8/layout/radial1"/>
    <dgm:cxn modelId="{2737ACF2-7409-49A8-A5DA-ECF21CED09A9}" type="presParOf" srcId="{24361855-A063-465B-9E74-F7C123EC0F65}" destId="{B0D7220E-69DA-4534-958C-DAC18088763D}" srcOrd="6" destOrd="0" presId="urn:microsoft.com/office/officeart/2005/8/layout/radial1"/>
  </dgm:cxnLst>
  <dgm:bg/>
  <dgm:whole/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F4DB0-6942-4E65-A0F3-17B768F88E9B}">
      <dsp:nvSpPr>
        <dsp:cNvPr id="0" name=""/>
        <dsp:cNvSpPr/>
      </dsp:nvSpPr>
      <dsp:spPr>
        <a:xfrm>
          <a:off x="0" y="0"/>
          <a:ext cx="3581400" cy="3581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57D28-ECFC-46BE-B93D-60B4090C1DE8}">
      <dsp:nvSpPr>
        <dsp:cNvPr id="0" name=""/>
        <dsp:cNvSpPr/>
      </dsp:nvSpPr>
      <dsp:spPr>
        <a:xfrm>
          <a:off x="1790700" y="0"/>
          <a:ext cx="7989609" cy="358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ГБОУ ИРО Краснодарского края</a:t>
          </a:r>
          <a:endParaRPr lang="ru-RU" sz="2300" kern="1200" dirty="0"/>
        </a:p>
      </dsp:txBody>
      <dsp:txXfrm>
        <a:off x="1790700" y="0"/>
        <a:ext cx="3994804" cy="1074422"/>
      </dsp:txXfrm>
    </dsp:sp>
    <dsp:sp modelId="{273DD8A9-04C7-4B18-86F1-B8372560CB3F}">
      <dsp:nvSpPr>
        <dsp:cNvPr id="0" name=""/>
        <dsp:cNvSpPr/>
      </dsp:nvSpPr>
      <dsp:spPr>
        <a:xfrm>
          <a:off x="626746" y="1074422"/>
          <a:ext cx="2327907" cy="23279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AE7F0-2F74-483C-812D-12557CDC080F}">
      <dsp:nvSpPr>
        <dsp:cNvPr id="0" name=""/>
        <dsp:cNvSpPr/>
      </dsp:nvSpPr>
      <dsp:spPr>
        <a:xfrm>
          <a:off x="1790700" y="1074422"/>
          <a:ext cx="7989609" cy="23279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Управление образования администрации                    МО </a:t>
          </a:r>
          <a:r>
            <a:rPr lang="ru-RU" sz="2300" kern="1200" dirty="0" err="1" smtClean="0"/>
            <a:t>Усть-Лабинский</a:t>
          </a:r>
          <a:r>
            <a:rPr lang="ru-RU" sz="2300" kern="1200" dirty="0" smtClean="0"/>
            <a:t> район</a:t>
          </a:r>
          <a:endParaRPr lang="ru-RU" sz="2300" kern="1200" dirty="0"/>
        </a:p>
      </dsp:txBody>
      <dsp:txXfrm>
        <a:off x="1790700" y="1074422"/>
        <a:ext cx="3994804" cy="1074418"/>
      </dsp:txXfrm>
    </dsp:sp>
    <dsp:sp modelId="{163B2F5F-794C-4501-8B2A-B10A650C3D37}">
      <dsp:nvSpPr>
        <dsp:cNvPr id="0" name=""/>
        <dsp:cNvSpPr/>
      </dsp:nvSpPr>
      <dsp:spPr>
        <a:xfrm>
          <a:off x="1253490" y="2148841"/>
          <a:ext cx="1074418" cy="107441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85A93-D242-4B55-969E-BF24737A6771}">
      <dsp:nvSpPr>
        <dsp:cNvPr id="0" name=""/>
        <dsp:cNvSpPr/>
      </dsp:nvSpPr>
      <dsp:spPr>
        <a:xfrm>
          <a:off x="1790700" y="2148841"/>
          <a:ext cx="7989609" cy="10744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Школа-лидер</a:t>
          </a:r>
          <a:endParaRPr lang="ru-RU" sz="2300" kern="1200" dirty="0"/>
        </a:p>
      </dsp:txBody>
      <dsp:txXfrm>
        <a:off x="1790700" y="2148841"/>
        <a:ext cx="3994804" cy="1074418"/>
      </dsp:txXfrm>
    </dsp:sp>
    <dsp:sp modelId="{D3C87F47-1DE2-432D-AF81-89B02CB6F9DD}">
      <dsp:nvSpPr>
        <dsp:cNvPr id="0" name=""/>
        <dsp:cNvSpPr/>
      </dsp:nvSpPr>
      <dsp:spPr>
        <a:xfrm>
          <a:off x="5785504" y="0"/>
          <a:ext cx="3994804" cy="1074422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Доронина М.А., старший научный сотрудник научно-исследовательского отдела</a:t>
          </a:r>
          <a:endParaRPr lang="ru-RU" sz="1900" kern="1200" dirty="0"/>
        </a:p>
      </dsp:txBody>
      <dsp:txXfrm>
        <a:off x="5785504" y="0"/>
        <a:ext cx="3994804" cy="1074422"/>
      </dsp:txXfrm>
    </dsp:sp>
    <dsp:sp modelId="{AFB30676-035A-424E-80EB-292EDB367D09}">
      <dsp:nvSpPr>
        <dsp:cNvPr id="0" name=""/>
        <dsp:cNvSpPr/>
      </dsp:nvSpPr>
      <dsp:spPr>
        <a:xfrm>
          <a:off x="5785504" y="1074422"/>
          <a:ext cx="3994804" cy="1074418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Ракова</a:t>
          </a:r>
          <a:r>
            <a:rPr lang="ru-RU" sz="1900" kern="1200" dirty="0" smtClean="0"/>
            <a:t> Н.В., главный специалист УО</a:t>
          </a:r>
          <a:endParaRPr lang="ru-RU" sz="1900" kern="1200" dirty="0"/>
        </a:p>
      </dsp:txBody>
      <dsp:txXfrm>
        <a:off x="5785504" y="1074422"/>
        <a:ext cx="3994804" cy="1074418"/>
      </dsp:txXfrm>
    </dsp:sp>
    <dsp:sp modelId="{63FB796D-F7BC-4751-AA38-830EB06E6EE6}">
      <dsp:nvSpPr>
        <dsp:cNvPr id="0" name=""/>
        <dsp:cNvSpPr/>
      </dsp:nvSpPr>
      <dsp:spPr>
        <a:xfrm>
          <a:off x="5785504" y="2148841"/>
          <a:ext cx="3994804" cy="1074418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Ледовская</a:t>
          </a:r>
          <a:r>
            <a:rPr lang="ru-RU" sz="1900" kern="1200" dirty="0" smtClean="0"/>
            <a:t> Г.А., заместитель директора по учебной работе МБОУ СОШ №6 им. И.Т. Сидоренко</a:t>
          </a:r>
          <a:endParaRPr lang="ru-RU" sz="1900" kern="1200" dirty="0"/>
        </a:p>
      </dsp:txBody>
      <dsp:txXfrm>
        <a:off x="5785504" y="2148841"/>
        <a:ext cx="3994804" cy="1074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4D51C4-2EF8-47B6-9086-4FC3098FA2E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CEE135-57EC-4072-90F8-1F5DFC94D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4030" y="1409067"/>
            <a:ext cx="6554563" cy="198246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Организация работы по реализации мероприятия 3.21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5917" y="3890515"/>
            <a:ext cx="5216106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/>
              <a:t>МО город Новороссийск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200" dirty="0" smtClean="0"/>
              <a:t>11 сентября 2018 г.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41476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6720"/>
            <a:ext cx="9601200" cy="66223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Выполнение плана-графика мероприятия 3.21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37503816"/>
              </p:ext>
            </p:extLst>
          </p:nvPr>
        </p:nvGraphicFramePr>
        <p:xfrm>
          <a:off x="500331" y="849702"/>
          <a:ext cx="10791645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036"/>
                <a:gridCol w="7141452"/>
                <a:gridCol w="3009157"/>
              </a:tblGrid>
              <a:tr h="5184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мероприятий в соответствии с планом-графиком реализации мероприятия 3.21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и отметка об исполнении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Создание рабочей группы на базе ГБОУ ИРО Краснодарского края по реализации мероприятия п.3.21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237 от 09.07.2018;</a:t>
                      </a:r>
                    </a:p>
                    <a:p>
                      <a:pPr algn="ctr"/>
                      <a:r>
                        <a:rPr lang="ru-RU" dirty="0" smtClean="0"/>
                        <a:t>№ 255 от 21.08.2018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входного мониторинга по идентификации группы школ с низкими результатами обучения и школ, функционирующих в неблагоприятных социальных условиях по итогам 2016-2017 учебного года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241 от 11.07.2018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промежуточного мониторинга образовательных результатов и социальных условий работы школ по итогам 2017-2018 учебного года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254 от 20.08.2018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Оформление и реализация партнерских соглашений школ-лидеров с общеобразовательными организациями, показавшими низкие образовательные результаты по итогам учебного года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июля –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декабря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семинара с ответственными специалистами муниципальных органов управления образованием (далее - МОУО) по разработке муниципальных дорожных карт (план мероприятий) по повышению качества образования в школах с низкими результатами обучения и школах, функционирующих в неблагоприятных социальных условиях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20.08.2018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969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156720"/>
            <a:ext cx="9601200" cy="66223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Выполнение плана-графика мероприятия 3.21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190064288"/>
              </p:ext>
            </p:extLst>
          </p:nvPr>
        </p:nvGraphicFramePr>
        <p:xfrm>
          <a:off x="1371600" y="912043"/>
          <a:ext cx="96012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22"/>
                <a:gridCol w="6353666"/>
                <a:gridCol w="2677212"/>
              </a:tblGrid>
              <a:tr h="5184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мероприятий в соответствии с планом-графиком реализации мероприятия 3.21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и отметка об исполнении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Работа межшкольных сетевых методических объединений для совершенствования технологий обучения и обмена опытом работы по повышению качества образования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 августа – 15 декабря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Организация курсов повышения квалификации директоров и заместителей директоров школ с низкими результатами обучения и школ, функционирующих в неблагоприятных социальных условиях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сентября– 30 ноября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Организация курсов повышения квалификации учителей математики, физики, химии, информатики, биологии, истории, обществознания, иностранных языков школ с низкими результатами обучения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сентября – 8 декабря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Проведение по 1 модельному семинару для специалистов МОУО, территориальных методических служб, руководителей школ-лидеров и школ с низкими результатами обучения по совместной организации работы со школами с низкими результатами обучения по повышению качества преподавания в 33 муниципальных образованиях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августа– 22 сентября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031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9268"/>
            <a:ext cx="9601200" cy="662233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Выполнение плана-графика мероприятия 3.21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39682595"/>
              </p:ext>
            </p:extLst>
          </p:nvPr>
        </p:nvGraphicFramePr>
        <p:xfrm>
          <a:off x="1207698" y="1047842"/>
          <a:ext cx="9808235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20"/>
                <a:gridCol w="6490673"/>
                <a:gridCol w="2734942"/>
              </a:tblGrid>
              <a:tr h="5184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мероприятий в соответствии с планом-графиком реализации мероприятия 3.21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и отметка об исполнении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Разработка муниципальных дорожных карт (план мероприятий) по повышению качества образования в школах с низкими результатами обучения и школах, функционирующих в неблагоприятных социальных условиях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 августа –25 сентября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Разработка программ перехода в эффективный режим функционирования и развития в школах с низкими результатами обучения и школах, функционирующих в неблагоприятных социальных условиях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сентября–20 октября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Проведение межрегионального семинара по распространению и внедрению в субъектах Российской Федерации моделей и механизмов поддержки школ с низкими результатами и школ, функционирующих в неблагоприятных социальных условиях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декабря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и издание итогового методического сборника по реализации Мероприятия в Краснодарском крае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декабрь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964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68984"/>
            <a:ext cx="9601200" cy="73764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МО город Новороссийск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032000" y="719666"/>
          <a:ext cx="92561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307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Модель взаимодействия участников </a:t>
            </a:r>
            <a:r>
              <a:rPr lang="ru-RU" b="1" dirty="0" err="1" smtClean="0"/>
              <a:t>проета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10863532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623" y="0"/>
            <a:ext cx="9601200" cy="82248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МО город Новороссийск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914400" y="1173193"/>
          <a:ext cx="10506974" cy="508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8125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0"/>
            <a:ext cx="9601200" cy="8036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Отчетные документы и сроки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96309954"/>
              </p:ext>
            </p:extLst>
          </p:nvPr>
        </p:nvGraphicFramePr>
        <p:xfrm>
          <a:off x="1250830" y="899783"/>
          <a:ext cx="9963511" cy="518236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14522"/>
                <a:gridCol w="1460331"/>
                <a:gridCol w="6288658"/>
              </a:tblGrid>
              <a:tr h="33604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Мероприятие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Отчетные документы</a:t>
                      </a:r>
                      <a:endParaRPr lang="ru-RU" sz="1200" dirty="0"/>
                    </a:p>
                  </a:txBody>
                  <a:tcPr/>
                </a:tc>
              </a:tr>
              <a:tr h="14513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Муниципальный</a:t>
                      </a:r>
                      <a:r>
                        <a:rPr lang="ru-RU" sz="1400" baseline="0" dirty="0" smtClean="0"/>
                        <a:t> семинар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12.09.2018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1400" dirty="0" smtClean="0"/>
                        <a:t>1.1.Письмо о проведении модельного (муниципального) семинара. </a:t>
                      </a:r>
                    </a:p>
                    <a:p>
                      <a:pPr marL="0" indent="0"/>
                      <a:r>
                        <a:rPr lang="ru-RU" sz="1400" dirty="0" smtClean="0"/>
                        <a:t>1.2.Программа модельного (муниципального) семинара.</a:t>
                      </a:r>
                    </a:p>
                    <a:p>
                      <a:r>
                        <a:rPr lang="ru-RU" sz="1400" dirty="0" smtClean="0"/>
                        <a:t>1.3.Пресс-релиз по итогам проведения модельного (муниципального) семинара.</a:t>
                      </a:r>
                    </a:p>
                    <a:p>
                      <a:r>
                        <a:rPr lang="ru-RU" sz="1400" dirty="0" smtClean="0"/>
                        <a:t>1.4.Фотографии (не менее 5 шт.).</a:t>
                      </a:r>
                    </a:p>
                    <a:p>
                      <a:r>
                        <a:rPr lang="ru-RU" sz="1400" dirty="0" smtClean="0"/>
                        <a:t>1.5.Материалы модельного (муниципального) семинара (презентации, доклады и т.д.).</a:t>
                      </a:r>
                    </a:p>
                    <a:p>
                      <a:r>
                        <a:rPr lang="ru-RU" sz="1400" dirty="0" smtClean="0"/>
                        <a:t>1.6.Листы регистрации.</a:t>
                      </a:r>
                      <a:endParaRPr lang="ru-RU" sz="1400" dirty="0"/>
                    </a:p>
                  </a:txBody>
                  <a:tcPr/>
                </a:tc>
              </a:tr>
              <a:tr h="5069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дорожная карта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19.10.2018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дорожная карта подписывается руководителем управления образования муниципалитета и сдается в</a:t>
                      </a:r>
                      <a:r>
                        <a:rPr lang="ru-RU" sz="1400" baseline="0" dirty="0" smtClean="0"/>
                        <a:t> печатном и электронном (сканированном) виде.</a:t>
                      </a:r>
                      <a:endParaRPr lang="ru-RU" sz="1400" dirty="0"/>
                    </a:p>
                  </a:txBody>
                  <a:tcPr/>
                </a:tc>
              </a:tr>
              <a:tr h="8464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Программы перехода школ в эффективный режим функционирования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 19.10.2018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Программы перехода в эффективный режим функционирования (для каждой слабой школы) утверждается</a:t>
                      </a:r>
                      <a:r>
                        <a:rPr lang="ru-RU" sz="1400" baseline="0" dirty="0" smtClean="0"/>
                        <a:t> директором школы и согласовывается с управлением образования муниципалитета. </a:t>
                      </a:r>
                    </a:p>
                    <a:p>
                      <a:r>
                        <a:rPr lang="ru-RU" sz="1400" baseline="0" dirty="0" smtClean="0"/>
                        <a:t>Программы остаются в муниципалитете.</a:t>
                      </a:r>
                      <a:endParaRPr lang="ru-RU" sz="1400" dirty="0"/>
                    </a:p>
                  </a:txBody>
                  <a:tcPr/>
                </a:tc>
              </a:tr>
              <a:tr h="975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Подготовка и издание итогового методического сборника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декабрь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Для подготовки и издания итогового методического сборника по реализации Мероприятия в Краснодарском крае муниципалитету необходимо подготовить описание модели</a:t>
                      </a:r>
                      <a:r>
                        <a:rPr lang="ru-RU" sz="1400" kern="1200" baseline="0" dirty="0" smtClean="0">
                          <a:effectLst/>
                        </a:rPr>
                        <a:t> работы муниципалитета </a:t>
                      </a:r>
                      <a:r>
                        <a:rPr lang="ru-RU" sz="1400" dirty="0" smtClean="0"/>
                        <a:t>по повышению качества образования в школах с низкими результатами обучения и школах, функционирующих в неблагоприятных социальных условиях (объем 2-3 страницы, формат А4).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2753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613</TotalTime>
  <Words>743</Words>
  <Application>Microsoft Office PowerPoint</Application>
  <PresentationFormat>Произвольный</PresentationFormat>
  <Paragraphs>101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Организация работы по реализации мероприятия 3.21</vt:lpstr>
      <vt:lpstr>Выполнение плана-графика мероприятия 3.21</vt:lpstr>
      <vt:lpstr>Выполнение плана-графика мероприятия 3.21</vt:lpstr>
      <vt:lpstr>Выполнение плана-графика мероприятия 3.21</vt:lpstr>
      <vt:lpstr>МО город Новороссийск</vt:lpstr>
      <vt:lpstr>Модель взаимодействия участников проета</vt:lpstr>
      <vt:lpstr>МО город Новороссийск</vt:lpstr>
      <vt:lpstr>Отчетные документы и сроки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А. Доронина</dc:creator>
  <cp:lastModifiedBy>Олег Лозовой</cp:lastModifiedBy>
  <cp:revision>31</cp:revision>
  <dcterms:created xsi:type="dcterms:W3CDTF">2018-09-04T14:31:25Z</dcterms:created>
  <dcterms:modified xsi:type="dcterms:W3CDTF">2018-09-12T13:37:04Z</dcterms:modified>
</cp:coreProperties>
</file>