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CFD4-2959-46EF-BA63-E2DC7FB2C0F1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B155-715C-46F3-95CA-A64D913A9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0CFD4-2959-46EF-BA63-E2DC7FB2C0F1}" type="datetimeFigureOut">
              <a:rPr lang="ru-RU" smtClean="0"/>
              <a:t>17.06.2023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B155-715C-46F3-95CA-A64D913A9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smtClean="0"/>
              <a:t>Наша гордость</a:t>
            </a:r>
            <a:endParaRPr lang="ru-RU" sz="4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1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Сметанникова Ксения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5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Браницкий Александр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Баранов Владислав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Дармограй Мария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7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Мурадян Юрий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81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Курочкина Дарья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79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Смыслова Мария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smtClean="0"/>
              <a:t>Тифанюк Данила      Клешнина Виктория      Пузин Эмельян  </a:t>
            </a:r>
            <a:endParaRPr lang="ru-RU" sz="3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7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Зернов Кристиан			Докукин Вадим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4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0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Рощина Мария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7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Крецу Валерия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Клешнина Дарья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3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Осипчук Андрей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4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Гренков Кирилл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1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Терентьева Дарья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1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Смыслов Николай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4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Иванов Иван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8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Произвольный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Наша гордость</vt:lpstr>
      <vt:lpstr>Рощина Мария</vt:lpstr>
      <vt:lpstr>Крецу Валерия</vt:lpstr>
      <vt:lpstr>Клешнина Дарья</vt:lpstr>
      <vt:lpstr>Осипчук Андрей</vt:lpstr>
      <vt:lpstr>Гренков Кирилл</vt:lpstr>
      <vt:lpstr>Терентьева Дарья</vt:lpstr>
      <vt:lpstr>Смыслов Николай</vt:lpstr>
      <vt:lpstr>Иванов Иван</vt:lpstr>
      <vt:lpstr>Сметанникова Ксения</vt:lpstr>
      <vt:lpstr>Браницкий Александр</vt:lpstr>
      <vt:lpstr>Баранов Владислав</vt:lpstr>
      <vt:lpstr>Дармограй Мария</vt:lpstr>
      <vt:lpstr>Мурадян Юрий</vt:lpstr>
      <vt:lpstr>Курочкина Дарья</vt:lpstr>
      <vt:lpstr>Смыслова Мария</vt:lpstr>
      <vt:lpstr>Тифанюк Данила      Клешнина Виктория      Пузин Эмельян  </vt:lpstr>
      <vt:lpstr>Зернов Кристиан   Докукин Вадим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гордость</dc:title>
  <dc:creator>Мария</dc:creator>
  <cp:lastModifiedBy>Мария</cp:lastModifiedBy>
  <cp:revision>1</cp:revision>
  <dcterms:created xsi:type="dcterms:W3CDTF">2023-06-17T06:38:40Z</dcterms:created>
  <dcterms:modified xsi:type="dcterms:W3CDTF">2023-06-17T06:38:40Z</dcterms:modified>
</cp:coreProperties>
</file>